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  <p:sldMasterId id="214748365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6858000" cx="9144000"/>
  <p:notesSz cx="6950075" cy="92360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9" roundtripDataSignature="AMtx7mipjIMVb+eAmulVpNQGlb9sJSIX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customschemas.google.com/relationships/presentationmetadata" Target="meta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1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10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10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11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11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12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p12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13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Google Shape;448;p13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14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14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5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15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16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p16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7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17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18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18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19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5" name="Google Shape;485;p19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2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2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20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2" name="Google Shape;492;p20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1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21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22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Google Shape;506;p22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3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4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5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5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6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6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7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7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8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8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9:notes"/>
          <p:cNvSpPr txBox="1"/>
          <p:nvPr>
            <p:ph idx="1" type="body"/>
          </p:nvPr>
        </p:nvSpPr>
        <p:spPr>
          <a:xfrm>
            <a:off x="695000" y="4387125"/>
            <a:ext cx="5560050" cy="415622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9:notes"/>
          <p:cNvSpPr/>
          <p:nvPr>
            <p:ph idx="2" type="sldImg"/>
          </p:nvPr>
        </p:nvSpPr>
        <p:spPr>
          <a:xfrm>
            <a:off x="1158575" y="692700"/>
            <a:ext cx="4633600" cy="346352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bg>
      <p:bgPr>
        <a:gradFill>
          <a:gsLst>
            <a:gs pos="0">
              <a:srgbClr val="FBFBFB"/>
            </a:gs>
            <a:gs pos="100000">
              <a:srgbClr val="9E9E9E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oogle Shape;13;p26"/>
          <p:cNvGrpSpPr/>
          <p:nvPr/>
        </p:nvGrpSpPr>
        <p:grpSpPr>
          <a:xfrm>
            <a:off x="0" y="-30478"/>
            <a:ext cx="9067800" cy="4846320"/>
            <a:chOff x="0" y="-30477"/>
            <a:chExt cx="9067800" cy="4526277"/>
          </a:xfrm>
        </p:grpSpPr>
        <p:cxnSp>
          <p:nvCxnSpPr>
            <p:cNvPr id="14" name="Google Shape;14;p26"/>
            <p:cNvCxnSpPr/>
            <p:nvPr/>
          </p:nvCxnSpPr>
          <p:spPr>
            <a:xfrm flipH="1" rot="-5400000">
              <a:off x="-27166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" name="Google Shape;15;p26"/>
            <p:cNvCxnSpPr/>
            <p:nvPr/>
          </p:nvCxnSpPr>
          <p:spPr>
            <a:xfrm flipH="1" rot="-5400000">
              <a:off x="-46216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" name="Google Shape;16;p26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6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" name="Google Shape;18;p26"/>
            <p:cNvCxnSpPr/>
            <p:nvPr/>
          </p:nvCxnSpPr>
          <p:spPr>
            <a:xfrm flipH="1" rot="-5400000">
              <a:off x="-2138565" y="2128112"/>
              <a:ext cx="4505731" cy="228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" name="Google Shape;19;p26"/>
            <p:cNvCxnSpPr/>
            <p:nvPr/>
          </p:nvCxnSpPr>
          <p:spPr>
            <a:xfrm flipH="1" rot="-5400000">
              <a:off x="-195465" y="1785212"/>
              <a:ext cx="4505731" cy="9144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" name="Google Shape;20;p26"/>
            <p:cNvCxnSpPr/>
            <p:nvPr/>
          </p:nvCxnSpPr>
          <p:spPr>
            <a:xfrm flipH="1" rot="-5400000">
              <a:off x="-1643265" y="2013812"/>
              <a:ext cx="4505731" cy="4572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8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" name="Google Shape;21;p26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" name="Google Shape;22;p26"/>
            <p:cNvCxnSpPr/>
            <p:nvPr/>
          </p:nvCxnSpPr>
          <p:spPr>
            <a:xfrm flipH="1" rot="-5400000">
              <a:off x="-957465" y="2013812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" name="Google Shape;23;p26"/>
            <p:cNvCxnSpPr/>
            <p:nvPr/>
          </p:nvCxnSpPr>
          <p:spPr>
            <a:xfrm flipH="1" rot="-5400000">
              <a:off x="-1948065" y="2090012"/>
              <a:ext cx="4505731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" name="Google Shape;24;p26"/>
            <p:cNvCxnSpPr/>
            <p:nvPr/>
          </p:nvCxnSpPr>
          <p:spPr>
            <a:xfrm flipH="1" rot="-5400000">
              <a:off x="-652664" y="2166211"/>
              <a:ext cx="4505731" cy="152401"/>
            </a:xfrm>
            <a:prstGeom prst="straightConnector1">
              <a:avLst/>
            </a:prstGeom>
            <a:noFill/>
            <a:ln cap="flat" cmpd="sng" w="5715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" name="Google Shape;25;p26"/>
            <p:cNvCxnSpPr/>
            <p:nvPr/>
          </p:nvCxnSpPr>
          <p:spPr>
            <a:xfrm flipH="1" rot="-5400000">
              <a:off x="-164326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" name="Google Shape;26;p26"/>
            <p:cNvCxnSpPr/>
            <p:nvPr/>
          </p:nvCxnSpPr>
          <p:spPr>
            <a:xfrm flipH="1" rot="-5400000">
              <a:off x="-1790700" y="2019300"/>
              <a:ext cx="4495800" cy="45720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" name="Google Shape;27;p26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3882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" name="Google Shape;28;p26"/>
            <p:cNvCxnSpPr/>
            <p:nvPr/>
          </p:nvCxnSpPr>
          <p:spPr>
            <a:xfrm rot="5400000">
              <a:off x="34087" y="2090964"/>
              <a:ext cx="4505731" cy="30289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" name="Google Shape;29;p26"/>
            <p:cNvCxnSpPr/>
            <p:nvPr/>
          </p:nvCxnSpPr>
          <p:spPr>
            <a:xfrm rot="5400000">
              <a:off x="261735" y="2090012"/>
              <a:ext cx="4505731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" name="Google Shape;30;p26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" name="Google Shape;31;p26"/>
            <p:cNvCxnSpPr/>
            <p:nvPr/>
          </p:nvCxnSpPr>
          <p:spPr>
            <a:xfrm flipH="1" rot="-5400000">
              <a:off x="-1467052" y="2066200"/>
              <a:ext cx="4505731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" name="Google Shape;32;p26"/>
            <p:cNvCxnSpPr/>
            <p:nvPr/>
          </p:nvCxnSpPr>
          <p:spPr>
            <a:xfrm flipH="1" rot="-5400000">
              <a:off x="-778395" y="2139542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" name="Google Shape;33;p26"/>
            <p:cNvCxnSpPr/>
            <p:nvPr/>
          </p:nvCxnSpPr>
          <p:spPr>
            <a:xfrm flipH="1" rot="-5400000">
              <a:off x="-118606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" name="Google Shape;34;p26"/>
            <p:cNvCxnSpPr/>
            <p:nvPr/>
          </p:nvCxnSpPr>
          <p:spPr>
            <a:xfrm flipH="1" rot="-5400000">
              <a:off x="-95746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" name="Google Shape;35;p26"/>
            <p:cNvCxnSpPr/>
            <p:nvPr/>
          </p:nvCxnSpPr>
          <p:spPr>
            <a:xfrm flipH="1" rot="-5400000">
              <a:off x="22429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" name="Google Shape;36;p26"/>
            <p:cNvCxnSpPr/>
            <p:nvPr/>
          </p:nvCxnSpPr>
          <p:spPr>
            <a:xfrm flipH="1" rot="-5400000">
              <a:off x="205243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7" name="Google Shape;37;p26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8" name="Google Shape;38;p26"/>
            <p:cNvCxnSpPr/>
            <p:nvPr/>
          </p:nvCxnSpPr>
          <p:spPr>
            <a:xfrm rot="5400000">
              <a:off x="452235" y="2128112"/>
              <a:ext cx="4505731" cy="228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9" name="Google Shape;39;p26"/>
            <p:cNvCxnSpPr/>
            <p:nvPr/>
          </p:nvCxnSpPr>
          <p:spPr>
            <a:xfrm flipH="1" rot="-5400000">
              <a:off x="376035" y="2128112"/>
              <a:ext cx="4505731" cy="228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0" name="Google Shape;40;p26"/>
            <p:cNvCxnSpPr/>
            <p:nvPr/>
          </p:nvCxnSpPr>
          <p:spPr>
            <a:xfrm rot="5400000">
              <a:off x="1023735" y="2242139"/>
              <a:ext cx="4505731" cy="1588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" name="Google Shape;41;p26"/>
            <p:cNvCxnSpPr/>
            <p:nvPr/>
          </p:nvCxnSpPr>
          <p:spPr>
            <a:xfrm flipH="1" rot="-5400000">
              <a:off x="871335" y="2013812"/>
              <a:ext cx="4505731" cy="4572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2" name="Google Shape;42;p26"/>
            <p:cNvCxnSpPr/>
            <p:nvPr/>
          </p:nvCxnSpPr>
          <p:spPr>
            <a:xfrm rot="5400000">
              <a:off x="985636" y="2051912"/>
              <a:ext cx="4505731" cy="38100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3" name="Google Shape;43;p26"/>
            <p:cNvCxnSpPr/>
            <p:nvPr/>
          </p:nvCxnSpPr>
          <p:spPr>
            <a:xfrm flipH="1" rot="-5400000">
              <a:off x="1557135" y="2013812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4" name="Google Shape;44;p26"/>
            <p:cNvCxnSpPr/>
            <p:nvPr/>
          </p:nvCxnSpPr>
          <p:spPr>
            <a:xfrm flipH="1" rot="-5400000">
              <a:off x="566535" y="2090012"/>
              <a:ext cx="4505731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5" name="Google Shape;45;p26"/>
            <p:cNvCxnSpPr/>
            <p:nvPr/>
          </p:nvCxnSpPr>
          <p:spPr>
            <a:xfrm flipH="1" rot="-5400000">
              <a:off x="1861936" y="2166211"/>
              <a:ext cx="4505731" cy="15240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6" name="Google Shape;46;p26"/>
            <p:cNvCxnSpPr/>
            <p:nvPr/>
          </p:nvCxnSpPr>
          <p:spPr>
            <a:xfrm flipH="1" rot="-5400000">
              <a:off x="8713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7" name="Google Shape;47;p26"/>
            <p:cNvCxnSpPr/>
            <p:nvPr/>
          </p:nvCxnSpPr>
          <p:spPr>
            <a:xfrm rot="5400000">
              <a:off x="147435" y="2128112"/>
              <a:ext cx="4505731" cy="22860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8" name="Google Shape;48;p26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3882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9" name="Google Shape;49;p26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0" name="Google Shape;50;p26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1" name="Google Shape;51;p26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2" name="Google Shape;52;p26"/>
            <p:cNvCxnSpPr/>
            <p:nvPr/>
          </p:nvCxnSpPr>
          <p:spPr>
            <a:xfrm flipH="1" rot="-5400000">
              <a:off x="1047548" y="2066200"/>
              <a:ext cx="4505731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3" name="Google Shape;53;p26"/>
            <p:cNvCxnSpPr/>
            <p:nvPr/>
          </p:nvCxnSpPr>
          <p:spPr>
            <a:xfrm flipH="1" rot="-5400000">
              <a:off x="1736205" y="2139542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4" name="Google Shape;54;p26"/>
            <p:cNvCxnSpPr/>
            <p:nvPr/>
          </p:nvCxnSpPr>
          <p:spPr>
            <a:xfrm flipH="1" rot="-5400000">
              <a:off x="13285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5" name="Google Shape;55;p26"/>
            <p:cNvCxnSpPr/>
            <p:nvPr/>
          </p:nvCxnSpPr>
          <p:spPr>
            <a:xfrm flipH="1" rot="-5400000">
              <a:off x="15571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6" name="Google Shape;56;p26"/>
            <p:cNvCxnSpPr/>
            <p:nvPr/>
          </p:nvCxnSpPr>
          <p:spPr>
            <a:xfrm flipH="1" rot="-5400000">
              <a:off x="3919335" y="2166212"/>
              <a:ext cx="4505731" cy="152400"/>
            </a:xfrm>
            <a:prstGeom prst="straightConnector1">
              <a:avLst/>
            </a:prstGeom>
            <a:noFill/>
            <a:ln cap="flat" cmpd="sng" w="5715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7" name="Google Shape;57;p26"/>
            <p:cNvCxnSpPr/>
            <p:nvPr/>
          </p:nvCxnSpPr>
          <p:spPr>
            <a:xfrm flipH="1" rot="-5400000">
              <a:off x="3271636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8" name="Google Shape;58;p26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9" name="Google Shape;59;p26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0" name="Google Shape;60;p26"/>
            <p:cNvCxnSpPr/>
            <p:nvPr/>
          </p:nvCxnSpPr>
          <p:spPr>
            <a:xfrm flipH="1" rot="-5400000">
              <a:off x="2242935" y="2013813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1" name="Google Shape;61;p26"/>
            <p:cNvCxnSpPr/>
            <p:nvPr/>
          </p:nvCxnSpPr>
          <p:spPr>
            <a:xfrm flipH="1" rot="-5400000">
              <a:off x="3538336" y="2166212"/>
              <a:ext cx="4505731" cy="15240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2" name="Google Shape;62;p26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5568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3" name="Google Shape;63;p2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4" name="Google Shape;64;p26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5" name="Google Shape;65;p26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6" name="Google Shape;66;p26"/>
            <p:cNvCxnSpPr/>
            <p:nvPr/>
          </p:nvCxnSpPr>
          <p:spPr>
            <a:xfrm flipH="1" rot="-5400000">
              <a:off x="3412605" y="2139542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7" name="Google Shape;67;p26"/>
            <p:cNvCxnSpPr/>
            <p:nvPr/>
          </p:nvCxnSpPr>
          <p:spPr>
            <a:xfrm flipH="1" rot="-5400000">
              <a:off x="2928735" y="2166212"/>
              <a:ext cx="4505731" cy="152400"/>
            </a:xfrm>
            <a:prstGeom prst="straightConnector1">
              <a:avLst/>
            </a:prstGeom>
            <a:noFill/>
            <a:ln cap="flat" cmpd="sng" w="5715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8" name="Google Shape;68;p26"/>
            <p:cNvCxnSpPr/>
            <p:nvPr/>
          </p:nvCxnSpPr>
          <p:spPr>
            <a:xfrm flipH="1" rot="-5400000">
              <a:off x="30811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9" name="Google Shape;69;p26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0" name="Google Shape;70;p26"/>
            <p:cNvCxnSpPr/>
            <p:nvPr/>
          </p:nvCxnSpPr>
          <p:spPr>
            <a:xfrm flipH="1" rot="-5400000">
              <a:off x="4643234" y="2128112"/>
              <a:ext cx="4505731" cy="228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1" name="Google Shape;71;p26"/>
            <p:cNvCxnSpPr/>
            <p:nvPr/>
          </p:nvCxnSpPr>
          <p:spPr>
            <a:xfrm rot="5400000">
              <a:off x="5214735" y="2242140"/>
              <a:ext cx="4505731" cy="1588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2" name="Google Shape;72;p26"/>
            <p:cNvCxnSpPr/>
            <p:nvPr/>
          </p:nvCxnSpPr>
          <p:spPr>
            <a:xfrm flipH="1" rot="-5400000">
              <a:off x="5062335" y="2013812"/>
              <a:ext cx="4505731" cy="4572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8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3" name="Google Shape;73;p2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4" name="Google Shape;74;p26"/>
            <p:cNvCxnSpPr/>
            <p:nvPr/>
          </p:nvCxnSpPr>
          <p:spPr>
            <a:xfrm flipH="1" rot="-5400000">
              <a:off x="5748135" y="2013813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5" name="Google Shape;75;p26"/>
            <p:cNvCxnSpPr/>
            <p:nvPr/>
          </p:nvCxnSpPr>
          <p:spPr>
            <a:xfrm flipH="1" rot="-5400000">
              <a:off x="49099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6" name="Google Shape;76;p26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7" name="Google Shape;77;p26"/>
            <p:cNvCxnSpPr/>
            <p:nvPr/>
          </p:nvCxnSpPr>
          <p:spPr>
            <a:xfrm flipH="1" rot="-5400000">
              <a:off x="5390948" y="2066200"/>
              <a:ext cx="4505731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>
                  <a:alpha val="71764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8" name="Google Shape;78;p26"/>
            <p:cNvCxnSpPr/>
            <p:nvPr/>
          </p:nvCxnSpPr>
          <p:spPr>
            <a:xfrm flipH="1" rot="-5400000">
              <a:off x="5927205" y="2139542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79" name="Google Shape;79;p26"/>
            <p:cNvCxnSpPr/>
            <p:nvPr/>
          </p:nvCxnSpPr>
          <p:spPr>
            <a:xfrm flipH="1" rot="-5400000">
              <a:off x="55195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0" name="Google Shape;80;p26"/>
            <p:cNvCxnSpPr/>
            <p:nvPr/>
          </p:nvCxnSpPr>
          <p:spPr>
            <a:xfrm flipH="1" rot="-5400000">
              <a:off x="57481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1" name="Google Shape;81;p26"/>
            <p:cNvCxnSpPr/>
            <p:nvPr/>
          </p:nvCxnSpPr>
          <p:spPr>
            <a:xfrm flipH="1" rot="-5400000">
              <a:off x="6433935" y="2166213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2" name="Google Shape;82;p26"/>
            <p:cNvCxnSpPr/>
            <p:nvPr/>
          </p:nvCxnSpPr>
          <p:spPr>
            <a:xfrm flipH="1" rot="-5400000">
              <a:off x="6243435" y="2051913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3" name="Google Shape;83;p2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4" name="Google Shape;84;p26"/>
            <p:cNvCxnSpPr/>
            <p:nvPr/>
          </p:nvCxnSpPr>
          <p:spPr>
            <a:xfrm flipH="1" rot="-5400000">
              <a:off x="6052936" y="2166212"/>
              <a:ext cx="4505731" cy="15240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5" name="Google Shape;85;p26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6" name="Google Shape;86;p26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7" name="Google Shape;87;p26"/>
            <p:cNvCxnSpPr/>
            <p:nvPr/>
          </p:nvCxnSpPr>
          <p:spPr>
            <a:xfrm flipH="1" rot="-5400000">
              <a:off x="5927205" y="2139543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8" name="Google Shape;88;p26"/>
            <p:cNvCxnSpPr/>
            <p:nvPr/>
          </p:nvCxnSpPr>
          <p:spPr>
            <a:xfrm rot="5400000">
              <a:off x="6738734" y="2242140"/>
              <a:ext cx="4505732" cy="1588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9" name="Google Shape;89;p26"/>
            <p:cNvCxnSpPr/>
            <p:nvPr/>
          </p:nvCxnSpPr>
          <p:spPr>
            <a:xfrm rot="5400000">
              <a:off x="3728835" y="2204312"/>
              <a:ext cx="4505731" cy="76200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0" name="Google Shape;90;p26"/>
            <p:cNvCxnSpPr/>
            <p:nvPr/>
          </p:nvCxnSpPr>
          <p:spPr>
            <a:xfrm flipH="1" rot="-5400000">
              <a:off x="4224135" y="2166212"/>
              <a:ext cx="4505731" cy="1524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1" name="Google Shape;91;p26"/>
            <p:cNvCxnSpPr/>
            <p:nvPr/>
          </p:nvCxnSpPr>
          <p:spPr>
            <a:xfrm flipH="1" rot="-5400000">
              <a:off x="4414635" y="2051912"/>
              <a:ext cx="4505731" cy="381000"/>
            </a:xfrm>
            <a:prstGeom prst="straightConnector1">
              <a:avLst/>
            </a:prstGeom>
            <a:noFill/>
            <a:ln cap="flat" cmpd="sng" w="19050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2" name="Google Shape;92;p26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3" name="Google Shape;93;p26"/>
            <p:cNvCxnSpPr/>
            <p:nvPr/>
          </p:nvCxnSpPr>
          <p:spPr>
            <a:xfrm flipH="1" rot="-5400000">
              <a:off x="4324148" y="2066200"/>
              <a:ext cx="4505731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>
                  <a:alpha val="71764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4" name="Google Shape;94;p26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5" name="Google Shape;95;p26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96" name="Google Shape;96;p26"/>
            <p:cNvCxnSpPr/>
            <p:nvPr/>
          </p:nvCxnSpPr>
          <p:spPr>
            <a:xfrm flipH="1" rot="-5400000">
              <a:off x="2547735" y="2013814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97" name="Google Shape;97;p26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cxnSp>
        <p:nvCxnSpPr>
          <p:cNvPr id="98" name="Google Shape;98;p26"/>
          <p:cNvCxnSpPr/>
          <p:nvPr/>
        </p:nvCxnSpPr>
        <p:spPr>
          <a:xfrm>
            <a:off x="0" y="4387368"/>
            <a:ext cx="9144000" cy="1588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99" name="Google Shape;99;p26"/>
          <p:cNvCxnSpPr/>
          <p:nvPr/>
        </p:nvCxnSpPr>
        <p:spPr>
          <a:xfrm>
            <a:off x="0" y="6138380"/>
            <a:ext cx="9144000" cy="1588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00" name="Google Shape;100;p26"/>
          <p:cNvSpPr txBox="1"/>
          <p:nvPr>
            <p:ph idx="1" type="body"/>
          </p:nvPr>
        </p:nvSpPr>
        <p:spPr>
          <a:xfrm>
            <a:off x="457200" y="5621364"/>
            <a:ext cx="8305800" cy="414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1" name="Google Shape;101;p26"/>
          <p:cNvSpPr txBox="1"/>
          <p:nvPr>
            <p:ph type="title"/>
          </p:nvPr>
        </p:nvSpPr>
        <p:spPr>
          <a:xfrm>
            <a:off x="457200" y="4463568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6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26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6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showMasterSp="0" type="picTx">
  <p:cSld name="PICTURE_WITH_CAPTION_TEXT"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4"/>
          <p:cNvSpPr/>
          <p:nvPr>
            <p:ph idx="2" type="pic"/>
          </p:nvPr>
        </p:nvSpPr>
        <p:spPr>
          <a:xfrm>
            <a:off x="3200400" y="381000"/>
            <a:ext cx="5562600" cy="5638800"/>
          </a:xfrm>
          <a:prstGeom prst="rect">
            <a:avLst/>
          </a:prstGeom>
          <a:solidFill>
            <a:schemeClr val="dk2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rgbClr val="ABC2C8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rgbClr val="ABC2C8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344" name="Google Shape;344;p34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5" name="Google Shape;345;p34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6" name="Google Shape;346;p34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7" name="Google Shape;347;p34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rotWithShape="0" algn="ctr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cxnSp>
        <p:nvCxnSpPr>
          <p:cNvPr id="348" name="Google Shape;348;p34"/>
          <p:cNvCxnSpPr/>
          <p:nvPr/>
        </p:nvCxnSpPr>
        <p:spPr>
          <a:xfrm rot="5400000">
            <a:off x="1128157" y="3221339"/>
            <a:ext cx="3017520" cy="794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49" name="Google Shape;349;p34"/>
          <p:cNvCxnSpPr/>
          <p:nvPr/>
        </p:nvCxnSpPr>
        <p:spPr>
          <a:xfrm>
            <a:off x="0" y="1712976"/>
            <a:ext cx="2651760" cy="1588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50" name="Google Shape;350;p34"/>
          <p:cNvCxnSpPr/>
          <p:nvPr/>
        </p:nvCxnSpPr>
        <p:spPr>
          <a:xfrm>
            <a:off x="0" y="4733544"/>
            <a:ext cx="2651760" cy="1588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51" name="Google Shape;351;p34"/>
          <p:cNvSpPr txBox="1"/>
          <p:nvPr>
            <p:ph type="title"/>
          </p:nvPr>
        </p:nvSpPr>
        <p:spPr>
          <a:xfrm>
            <a:off x="155448" y="1905000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  <a:defRPr b="1" sz="2600" cap="none">
                <a:solidFill>
                  <a:srgbClr val="FEFEFE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2" name="Google Shape;352;p34"/>
          <p:cNvSpPr txBox="1"/>
          <p:nvPr>
            <p:ph idx="1" type="body"/>
          </p:nvPr>
        </p:nvSpPr>
        <p:spPr>
          <a:xfrm>
            <a:off x="152400" y="3276600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5" name="Google Shape;355;p35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56" name="Google Shape;356;p35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7" name="Google Shape;357;p35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8" name="Google Shape;358;p35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6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1" name="Google Shape;361;p36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62" name="Google Shape;362;p36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3" name="Google Shape;363;p36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4" name="Google Shape;364;p36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115" name="Google Shape;115;p2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116" name="Google Shape;116;p2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48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117" name="Google Shape;117;p2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118" name="Google Shape;118;p27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7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7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showMasterSp="0" type="objTx">
  <p:cSld name="OBJECT_WITH_CAPTION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8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SzPts val="2800"/>
              <a:buChar char="•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9pPr>
          </a:lstStyle>
          <a:p/>
        </p:txBody>
      </p:sp>
      <p:sp>
        <p:nvSpPr>
          <p:cNvPr id="123" name="Google Shape;123;p28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4" name="Google Shape;124;p28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8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6" name="Google Shape;126;p28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rotWithShape="0" algn="ctr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cxnSp>
        <p:nvCxnSpPr>
          <p:cNvPr id="127" name="Google Shape;127;p28"/>
          <p:cNvCxnSpPr/>
          <p:nvPr/>
        </p:nvCxnSpPr>
        <p:spPr>
          <a:xfrm rot="5400000">
            <a:off x="1128157" y="3221339"/>
            <a:ext cx="3017520" cy="794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8" name="Google Shape;128;p28"/>
          <p:cNvCxnSpPr/>
          <p:nvPr/>
        </p:nvCxnSpPr>
        <p:spPr>
          <a:xfrm>
            <a:off x="0" y="1712976"/>
            <a:ext cx="2651760" cy="1588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9" name="Google Shape;129;p28"/>
          <p:cNvCxnSpPr/>
          <p:nvPr/>
        </p:nvCxnSpPr>
        <p:spPr>
          <a:xfrm>
            <a:off x="0" y="4733544"/>
            <a:ext cx="2651760" cy="1588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0" name="Google Shape;130;p28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  <a:defRPr b="1" sz="2600" cap="non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8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35" name="Google Shape;135;p29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9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29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30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40" name="Google Shape;140;p30"/>
            <p:cNvCxnSpPr/>
            <p:nvPr/>
          </p:nvCxnSpPr>
          <p:spPr>
            <a:xfrm flipH="1" rot="-5400000">
              <a:off x="-14478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1" name="Google Shape;141;p30"/>
            <p:cNvCxnSpPr/>
            <p:nvPr/>
          </p:nvCxnSpPr>
          <p:spPr>
            <a:xfrm flipH="1" rot="-5400000">
              <a:off x="-1638300" y="3238500"/>
              <a:ext cx="6858000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2" name="Google Shape;142;p30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3" name="Google Shape;143;p3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4" name="Google Shape;144;p30"/>
            <p:cNvCxnSpPr/>
            <p:nvPr/>
          </p:nvCxnSpPr>
          <p:spPr>
            <a:xfrm flipH="1" rot="-5400000">
              <a:off x="-3314700" y="3314700"/>
              <a:ext cx="6858000" cy="228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5" name="Google Shape;145;p30"/>
            <p:cNvCxnSpPr/>
            <p:nvPr/>
          </p:nvCxnSpPr>
          <p:spPr>
            <a:xfrm flipH="1" rot="-5400000">
              <a:off x="-1371600" y="2971800"/>
              <a:ext cx="6858000" cy="9144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6" name="Google Shape;146;p30"/>
            <p:cNvCxnSpPr/>
            <p:nvPr/>
          </p:nvCxnSpPr>
          <p:spPr>
            <a:xfrm flipH="1" rot="-5400000">
              <a:off x="-2819400" y="3200400"/>
              <a:ext cx="6858000" cy="4572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8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7" name="Google Shape;147;p30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8" name="Google Shape;148;p30"/>
            <p:cNvCxnSpPr/>
            <p:nvPr/>
          </p:nvCxnSpPr>
          <p:spPr>
            <a:xfrm flipH="1" rot="-5400000">
              <a:off x="-2133600" y="3200400"/>
              <a:ext cx="6858000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9" name="Google Shape;149;p30"/>
            <p:cNvCxnSpPr/>
            <p:nvPr/>
          </p:nvCxnSpPr>
          <p:spPr>
            <a:xfrm flipH="1" rot="-5400000">
              <a:off x="-3124200" y="3276600"/>
              <a:ext cx="6858000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0" name="Google Shape;150;p30"/>
            <p:cNvCxnSpPr/>
            <p:nvPr/>
          </p:nvCxnSpPr>
          <p:spPr>
            <a:xfrm flipH="1" rot="-5400000">
              <a:off x="-1828799" y="3352799"/>
              <a:ext cx="6858000" cy="15240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1" name="Google Shape;151;p30"/>
            <p:cNvCxnSpPr/>
            <p:nvPr/>
          </p:nvCxnSpPr>
          <p:spPr>
            <a:xfrm flipH="1" rot="-5400000">
              <a:off x="-28194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2" name="Google Shape;152;p30"/>
            <p:cNvCxnSpPr/>
            <p:nvPr/>
          </p:nvCxnSpPr>
          <p:spPr>
            <a:xfrm flipH="1" rot="-5400000">
              <a:off x="-2438400" y="3124200"/>
              <a:ext cx="6858000" cy="60960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3" name="Google Shape;153;p30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3882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4" name="Google Shape;154;p30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5" name="Google Shape;155;p30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6" name="Google Shape;156;p30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7" name="Google Shape;157;p30"/>
            <p:cNvCxnSpPr/>
            <p:nvPr/>
          </p:nvCxnSpPr>
          <p:spPr>
            <a:xfrm flipH="1" rot="-5400000">
              <a:off x="-2643187" y="3252788"/>
              <a:ext cx="6858000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8" name="Google Shape;158;p30"/>
            <p:cNvCxnSpPr/>
            <p:nvPr/>
          </p:nvCxnSpPr>
          <p:spPr>
            <a:xfrm flipH="1" rot="-5400000">
              <a:off x="-1954530" y="3326130"/>
              <a:ext cx="6858000" cy="205740"/>
            </a:xfrm>
            <a:prstGeom prst="straightConnector1">
              <a:avLst/>
            </a:prstGeom>
            <a:noFill/>
            <a:ln cap="flat" cmpd="sng" w="5080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59" name="Google Shape;159;p30"/>
            <p:cNvCxnSpPr/>
            <p:nvPr/>
          </p:nvCxnSpPr>
          <p:spPr>
            <a:xfrm flipH="1" rot="-5400000">
              <a:off x="-23622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0" name="Google Shape;160;p30"/>
            <p:cNvCxnSpPr/>
            <p:nvPr/>
          </p:nvCxnSpPr>
          <p:spPr>
            <a:xfrm flipH="1" rot="-5400000">
              <a:off x="-21336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1" name="Google Shape;161;p30"/>
            <p:cNvCxnSpPr/>
            <p:nvPr/>
          </p:nvCxnSpPr>
          <p:spPr>
            <a:xfrm flipH="1" rot="-5400000">
              <a:off x="10668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2" name="Google Shape;162;p30"/>
            <p:cNvCxnSpPr/>
            <p:nvPr/>
          </p:nvCxnSpPr>
          <p:spPr>
            <a:xfrm flipH="1" rot="-5400000">
              <a:off x="876300" y="3238500"/>
              <a:ext cx="6858000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3" name="Google Shape;163;p30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4" name="Google Shape;164;p30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5" name="Google Shape;165;p30"/>
            <p:cNvCxnSpPr/>
            <p:nvPr/>
          </p:nvCxnSpPr>
          <p:spPr>
            <a:xfrm flipH="1" rot="-5400000">
              <a:off x="-800100" y="3314700"/>
              <a:ext cx="6858000" cy="228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6" name="Google Shape;166;p30"/>
            <p:cNvCxnSpPr/>
            <p:nvPr/>
          </p:nvCxnSpPr>
          <p:spPr>
            <a:xfrm rot="5400000">
              <a:off x="-152400" y="3429000"/>
              <a:ext cx="6858000" cy="1588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7" name="Google Shape;167;p30"/>
            <p:cNvCxnSpPr/>
            <p:nvPr/>
          </p:nvCxnSpPr>
          <p:spPr>
            <a:xfrm flipH="1" rot="-5400000">
              <a:off x="-304800" y="3200400"/>
              <a:ext cx="6858000" cy="4572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8" name="Google Shape;168;p30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straightConnector1">
              <a:avLst/>
            </a:prstGeom>
            <a:noFill/>
            <a:ln cap="flat" cmpd="sng" w="5080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69" name="Google Shape;169;p30"/>
            <p:cNvCxnSpPr/>
            <p:nvPr/>
          </p:nvCxnSpPr>
          <p:spPr>
            <a:xfrm flipH="1" rot="-5400000">
              <a:off x="381000" y="3200400"/>
              <a:ext cx="6858000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0" name="Google Shape;170;p30"/>
            <p:cNvCxnSpPr/>
            <p:nvPr/>
          </p:nvCxnSpPr>
          <p:spPr>
            <a:xfrm flipH="1" rot="-5400000">
              <a:off x="-609600" y="3276600"/>
              <a:ext cx="6858000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1" name="Google Shape;171;p30"/>
            <p:cNvCxnSpPr/>
            <p:nvPr/>
          </p:nvCxnSpPr>
          <p:spPr>
            <a:xfrm flipH="1" rot="-5400000">
              <a:off x="685801" y="3352799"/>
              <a:ext cx="6858000" cy="152401"/>
            </a:xfrm>
            <a:prstGeom prst="straightConnector1">
              <a:avLst/>
            </a:prstGeom>
            <a:noFill/>
            <a:ln cap="flat" cmpd="sng" w="5080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2" name="Google Shape;172;p30"/>
            <p:cNvCxnSpPr/>
            <p:nvPr/>
          </p:nvCxnSpPr>
          <p:spPr>
            <a:xfrm flipH="1" rot="-5400000">
              <a:off x="-3048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3" name="Google Shape;173;p30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4" name="Google Shape;174;p30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3882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5" name="Google Shape;175;p30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6" name="Google Shape;176;p30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7" name="Google Shape;177;p30"/>
            <p:cNvCxnSpPr/>
            <p:nvPr/>
          </p:nvCxnSpPr>
          <p:spPr>
            <a:xfrm rot="5400000">
              <a:off x="659130" y="3227070"/>
              <a:ext cx="6858000" cy="40386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8" name="Google Shape;178;p30"/>
            <p:cNvCxnSpPr/>
            <p:nvPr/>
          </p:nvCxnSpPr>
          <p:spPr>
            <a:xfrm flipH="1" rot="-5400000">
              <a:off x="-128587" y="3252788"/>
              <a:ext cx="6858000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9" name="Google Shape;179;p30"/>
            <p:cNvCxnSpPr/>
            <p:nvPr/>
          </p:nvCxnSpPr>
          <p:spPr>
            <a:xfrm flipH="1" rot="-5400000">
              <a:off x="560070" y="3326130"/>
              <a:ext cx="6858000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0" name="Google Shape;180;p30"/>
            <p:cNvCxnSpPr/>
            <p:nvPr/>
          </p:nvCxnSpPr>
          <p:spPr>
            <a:xfrm flipH="1" rot="-5400000">
              <a:off x="1524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1" name="Google Shape;181;p30"/>
            <p:cNvCxnSpPr/>
            <p:nvPr/>
          </p:nvCxnSpPr>
          <p:spPr>
            <a:xfrm flipH="1" rot="-5400000">
              <a:off x="3810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2" name="Google Shape;182;p30"/>
            <p:cNvCxnSpPr/>
            <p:nvPr/>
          </p:nvCxnSpPr>
          <p:spPr>
            <a:xfrm flipH="1" rot="-5400000">
              <a:off x="2743200" y="3352801"/>
              <a:ext cx="6858000" cy="152400"/>
            </a:xfrm>
            <a:prstGeom prst="straightConnector1">
              <a:avLst/>
            </a:prstGeom>
            <a:noFill/>
            <a:ln cap="flat" cmpd="sng" w="5080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3" name="Google Shape;183;p30"/>
            <p:cNvCxnSpPr/>
            <p:nvPr/>
          </p:nvCxnSpPr>
          <p:spPr>
            <a:xfrm flipH="1" rot="-5400000">
              <a:off x="2095501" y="3238501"/>
              <a:ext cx="6858000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4" name="Google Shape;184;p30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5" name="Google Shape;185;p30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6" name="Google Shape;186;p30"/>
            <p:cNvCxnSpPr/>
            <p:nvPr/>
          </p:nvCxnSpPr>
          <p:spPr>
            <a:xfrm flipH="1" rot="-5400000">
              <a:off x="1066800" y="3200402"/>
              <a:ext cx="6858000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7" name="Google Shape;187;p30"/>
            <p:cNvCxnSpPr/>
            <p:nvPr/>
          </p:nvCxnSpPr>
          <p:spPr>
            <a:xfrm flipH="1" rot="-5400000">
              <a:off x="2362201" y="3352800"/>
              <a:ext cx="6858000" cy="15240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" name="Google Shape;188;p30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5568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9" name="Google Shape;189;p30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0" name="Google Shape;190;p30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1" name="Google Shape;191;p30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2" name="Google Shape;192;p30"/>
            <p:cNvCxnSpPr/>
            <p:nvPr/>
          </p:nvCxnSpPr>
          <p:spPr>
            <a:xfrm flipH="1" rot="-5400000">
              <a:off x="2236470" y="3326131"/>
              <a:ext cx="6858000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3" name="Google Shape;193;p30"/>
            <p:cNvCxnSpPr/>
            <p:nvPr/>
          </p:nvCxnSpPr>
          <p:spPr>
            <a:xfrm flipH="1" rot="-5400000">
              <a:off x="1752600" y="3352801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4" name="Google Shape;194;p30"/>
            <p:cNvCxnSpPr/>
            <p:nvPr/>
          </p:nvCxnSpPr>
          <p:spPr>
            <a:xfrm flipH="1" rot="-5400000">
              <a:off x="19812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5" name="Google Shape;195;p30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6" name="Google Shape;196;p30"/>
            <p:cNvCxnSpPr/>
            <p:nvPr/>
          </p:nvCxnSpPr>
          <p:spPr>
            <a:xfrm flipH="1" rot="-5400000">
              <a:off x="3467099" y="3314701"/>
              <a:ext cx="6858000" cy="228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7" name="Google Shape;197;p30"/>
            <p:cNvCxnSpPr/>
            <p:nvPr/>
          </p:nvCxnSpPr>
          <p:spPr>
            <a:xfrm rot="5400000">
              <a:off x="4038600" y="3429001"/>
              <a:ext cx="6858000" cy="1588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8" name="Google Shape;198;p30"/>
            <p:cNvCxnSpPr/>
            <p:nvPr/>
          </p:nvCxnSpPr>
          <p:spPr>
            <a:xfrm flipH="1" rot="-5400000">
              <a:off x="3886200" y="3200401"/>
              <a:ext cx="6858000" cy="4572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8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9" name="Google Shape;199;p30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0" name="Google Shape;200;p30"/>
            <p:cNvCxnSpPr/>
            <p:nvPr/>
          </p:nvCxnSpPr>
          <p:spPr>
            <a:xfrm flipH="1" rot="-5400000">
              <a:off x="4572000" y="3200401"/>
              <a:ext cx="6858000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1" name="Google Shape;201;p30"/>
            <p:cNvCxnSpPr/>
            <p:nvPr/>
          </p:nvCxnSpPr>
          <p:spPr>
            <a:xfrm flipH="1" rot="-5400000">
              <a:off x="3733800" y="3352800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2" name="Google Shape;202;p30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3" name="Google Shape;203;p30"/>
            <p:cNvCxnSpPr/>
            <p:nvPr/>
          </p:nvCxnSpPr>
          <p:spPr>
            <a:xfrm flipH="1" rot="-5400000">
              <a:off x="4214813" y="3252788"/>
              <a:ext cx="6858000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>
                  <a:alpha val="71764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4" name="Google Shape;204;p30"/>
            <p:cNvCxnSpPr/>
            <p:nvPr/>
          </p:nvCxnSpPr>
          <p:spPr>
            <a:xfrm flipH="1" rot="-5400000">
              <a:off x="4751070" y="3326131"/>
              <a:ext cx="6858000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5" name="Google Shape;205;p30"/>
            <p:cNvCxnSpPr/>
            <p:nvPr/>
          </p:nvCxnSpPr>
          <p:spPr>
            <a:xfrm flipH="1" rot="-5400000">
              <a:off x="4343400" y="3352801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6" name="Google Shape;206;p30"/>
            <p:cNvCxnSpPr/>
            <p:nvPr/>
          </p:nvCxnSpPr>
          <p:spPr>
            <a:xfrm flipH="1" rot="-5400000">
              <a:off x="4572000" y="3352801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7" name="Google Shape;207;p30"/>
            <p:cNvCxnSpPr/>
            <p:nvPr/>
          </p:nvCxnSpPr>
          <p:spPr>
            <a:xfrm flipH="1" rot="-5400000">
              <a:off x="5257800" y="3352802"/>
              <a:ext cx="6858000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8" name="Google Shape;208;p30"/>
            <p:cNvCxnSpPr/>
            <p:nvPr/>
          </p:nvCxnSpPr>
          <p:spPr>
            <a:xfrm flipH="1" rot="-5400000">
              <a:off x="5067300" y="3238502"/>
              <a:ext cx="6858000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9" name="Google Shape;209;p30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straightConnector1">
              <a:avLst/>
            </a:prstGeom>
            <a:noFill/>
            <a:ln cap="flat" cmpd="sng" w="5080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0" name="Google Shape;210;p30"/>
            <p:cNvCxnSpPr/>
            <p:nvPr/>
          </p:nvCxnSpPr>
          <p:spPr>
            <a:xfrm flipH="1" rot="-5400000">
              <a:off x="4876801" y="3352801"/>
              <a:ext cx="6858000" cy="15240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1" name="Google Shape;211;p30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2" name="Google Shape;212;p30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3" name="Google Shape;213;p30"/>
            <p:cNvCxnSpPr/>
            <p:nvPr/>
          </p:nvCxnSpPr>
          <p:spPr>
            <a:xfrm flipH="1" rot="-5400000">
              <a:off x="4751070" y="3326132"/>
              <a:ext cx="6858000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4" name="Google Shape;214;p30"/>
            <p:cNvCxnSpPr/>
            <p:nvPr/>
          </p:nvCxnSpPr>
          <p:spPr>
            <a:xfrm rot="5400000">
              <a:off x="5562599" y="3429001"/>
              <a:ext cx="6858002" cy="1588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5" name="Google Shape;215;p30"/>
            <p:cNvCxnSpPr/>
            <p:nvPr/>
          </p:nvCxnSpPr>
          <p:spPr>
            <a:xfrm rot="5400000">
              <a:off x="2552700" y="3390900"/>
              <a:ext cx="6858000" cy="76200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6" name="Google Shape;216;p30"/>
            <p:cNvCxnSpPr/>
            <p:nvPr/>
          </p:nvCxnSpPr>
          <p:spPr>
            <a:xfrm flipH="1" rot="-5400000">
              <a:off x="3048000" y="3352800"/>
              <a:ext cx="6858000" cy="1524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7" name="Google Shape;217;p30"/>
            <p:cNvCxnSpPr/>
            <p:nvPr/>
          </p:nvCxnSpPr>
          <p:spPr>
            <a:xfrm flipH="1" rot="-5400000">
              <a:off x="3238500" y="3238500"/>
              <a:ext cx="6858000" cy="381000"/>
            </a:xfrm>
            <a:prstGeom prst="straightConnector1">
              <a:avLst/>
            </a:prstGeom>
            <a:noFill/>
            <a:ln cap="flat" cmpd="sng" w="19050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8" name="Google Shape;218;p30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9" name="Google Shape;219;p30"/>
            <p:cNvCxnSpPr/>
            <p:nvPr/>
          </p:nvCxnSpPr>
          <p:spPr>
            <a:xfrm flipH="1" rot="-5400000">
              <a:off x="3148013" y="3252789"/>
              <a:ext cx="6858000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>
                  <a:alpha val="71764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0" name="Google Shape;220;p30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1" name="Google Shape;221;p30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2" name="Google Shape;222;p30"/>
            <p:cNvCxnSpPr/>
            <p:nvPr/>
          </p:nvCxnSpPr>
          <p:spPr>
            <a:xfrm flipH="1" rot="-5400000">
              <a:off x="1371600" y="3200403"/>
              <a:ext cx="6858000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23" name="Google Shape;223;p30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4" name="Google Shape;224;p30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p30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6" name="Google Shape;226;p30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rotWithShape="0" algn="ctr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grpSp>
        <p:nvGrpSpPr>
          <p:cNvPr id="227" name="Google Shape;227;p30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228" name="Google Shape;228;p30"/>
            <p:cNvCxnSpPr/>
            <p:nvPr/>
          </p:nvCxnSpPr>
          <p:spPr>
            <a:xfrm>
              <a:off x="0" y="2057400"/>
              <a:ext cx="4800600" cy="1588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9" name="Google Shape;229;p30"/>
            <p:cNvCxnSpPr/>
            <p:nvPr/>
          </p:nvCxnSpPr>
          <p:spPr>
            <a:xfrm>
              <a:off x="0" y="4876800"/>
              <a:ext cx="4800600" cy="1588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0" name="Google Shape;230;p30"/>
            <p:cNvCxnSpPr/>
            <p:nvPr/>
          </p:nvCxnSpPr>
          <p:spPr>
            <a:xfrm rot="5400000">
              <a:off x="3391694" y="3467100"/>
              <a:ext cx="2818606" cy="794"/>
            </a:xfrm>
            <a:prstGeom prst="straightConnector1">
              <a:avLst/>
            </a:prstGeom>
            <a:noFill/>
            <a:ln cap="flat" cmpd="sng" w="19050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31" name="Google Shape;231;p30"/>
          <p:cNvSpPr txBox="1"/>
          <p:nvPr>
            <p:ph type="ctrTitle"/>
          </p:nvPr>
        </p:nvSpPr>
        <p:spPr>
          <a:xfrm>
            <a:off x="228600" y="2130425"/>
            <a:ext cx="4419600" cy="160032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  <a:defRPr b="1" sz="3600" cap="none">
                <a:solidFill>
                  <a:srgbClr val="FEFEFE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2" name="Google Shape;232;p30"/>
          <p:cNvSpPr txBox="1"/>
          <p:nvPr>
            <p:ph idx="1" type="subTitle"/>
          </p:nvPr>
        </p:nvSpPr>
        <p:spPr>
          <a:xfrm>
            <a:off x="228600" y="3733800"/>
            <a:ext cx="44196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440"/>
              </a:spcBef>
              <a:spcAft>
                <a:spcPts val="0"/>
              </a:spcAft>
              <a:buSzPts val="2200"/>
              <a:buNone/>
              <a:defRPr sz="2200">
                <a:solidFill>
                  <a:srgbClr val="FFFFFF"/>
                </a:solidFill>
              </a:defRPr>
            </a:lvl1pPr>
            <a:lvl2pPr lvl="1" algn="ctr"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32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bg>
      <p:bgPr>
        <a:gradFill>
          <a:gsLst>
            <a:gs pos="0">
              <a:srgbClr val="FBFBFB"/>
            </a:gs>
            <a:gs pos="100000">
              <a:srgbClr val="9E9E9E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" name="Google Shape;234;p25"/>
          <p:cNvGrpSpPr/>
          <p:nvPr/>
        </p:nvGrpSpPr>
        <p:grpSpPr>
          <a:xfrm>
            <a:off x="0" y="-30478"/>
            <a:ext cx="9067800" cy="4846320"/>
            <a:chOff x="0" y="-30477"/>
            <a:chExt cx="9067800" cy="4526277"/>
          </a:xfrm>
        </p:grpSpPr>
        <p:cxnSp>
          <p:nvCxnSpPr>
            <p:cNvPr id="235" name="Google Shape;235;p25"/>
            <p:cNvCxnSpPr/>
            <p:nvPr/>
          </p:nvCxnSpPr>
          <p:spPr>
            <a:xfrm flipH="1" rot="-5400000">
              <a:off x="-27166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6" name="Google Shape;236;p25"/>
            <p:cNvCxnSpPr/>
            <p:nvPr/>
          </p:nvCxnSpPr>
          <p:spPr>
            <a:xfrm flipH="1" rot="-5400000">
              <a:off x="-46216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7" name="Google Shape;237;p25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8" name="Google Shape;238;p25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9" name="Google Shape;239;p25"/>
            <p:cNvCxnSpPr/>
            <p:nvPr/>
          </p:nvCxnSpPr>
          <p:spPr>
            <a:xfrm flipH="1" rot="-5400000">
              <a:off x="-2138565" y="2128112"/>
              <a:ext cx="4505731" cy="228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0" name="Google Shape;240;p25"/>
            <p:cNvCxnSpPr/>
            <p:nvPr/>
          </p:nvCxnSpPr>
          <p:spPr>
            <a:xfrm flipH="1" rot="-5400000">
              <a:off x="-195465" y="1785212"/>
              <a:ext cx="4505731" cy="9144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1" name="Google Shape;241;p25"/>
            <p:cNvCxnSpPr/>
            <p:nvPr/>
          </p:nvCxnSpPr>
          <p:spPr>
            <a:xfrm flipH="1" rot="-5400000">
              <a:off x="-1643265" y="2013812"/>
              <a:ext cx="4505731" cy="4572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8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2" name="Google Shape;242;p25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3" name="Google Shape;243;p25"/>
            <p:cNvCxnSpPr/>
            <p:nvPr/>
          </p:nvCxnSpPr>
          <p:spPr>
            <a:xfrm flipH="1" rot="-5400000">
              <a:off x="-957465" y="2013812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4" name="Google Shape;244;p25"/>
            <p:cNvCxnSpPr/>
            <p:nvPr/>
          </p:nvCxnSpPr>
          <p:spPr>
            <a:xfrm flipH="1" rot="-5400000">
              <a:off x="-1948065" y="2090012"/>
              <a:ext cx="4505731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5" name="Google Shape;245;p25"/>
            <p:cNvCxnSpPr/>
            <p:nvPr/>
          </p:nvCxnSpPr>
          <p:spPr>
            <a:xfrm flipH="1" rot="-5400000">
              <a:off x="-652664" y="2166211"/>
              <a:ext cx="4505731" cy="152401"/>
            </a:xfrm>
            <a:prstGeom prst="straightConnector1">
              <a:avLst/>
            </a:prstGeom>
            <a:noFill/>
            <a:ln cap="flat" cmpd="sng" w="5715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6" name="Google Shape;246;p25"/>
            <p:cNvCxnSpPr/>
            <p:nvPr/>
          </p:nvCxnSpPr>
          <p:spPr>
            <a:xfrm flipH="1" rot="-5400000">
              <a:off x="-164326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7" name="Google Shape;247;p25"/>
            <p:cNvCxnSpPr/>
            <p:nvPr/>
          </p:nvCxnSpPr>
          <p:spPr>
            <a:xfrm flipH="1" rot="-5400000">
              <a:off x="-1790700" y="2019300"/>
              <a:ext cx="4495800" cy="45720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8" name="Google Shape;248;p25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3882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49" name="Google Shape;249;p25"/>
            <p:cNvCxnSpPr/>
            <p:nvPr/>
          </p:nvCxnSpPr>
          <p:spPr>
            <a:xfrm rot="5400000">
              <a:off x="34087" y="2090964"/>
              <a:ext cx="4505731" cy="30289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0" name="Google Shape;250;p25"/>
            <p:cNvCxnSpPr/>
            <p:nvPr/>
          </p:nvCxnSpPr>
          <p:spPr>
            <a:xfrm rot="5400000">
              <a:off x="261735" y="2090012"/>
              <a:ext cx="4505731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1" name="Google Shape;251;p25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2" name="Google Shape;252;p25"/>
            <p:cNvCxnSpPr/>
            <p:nvPr/>
          </p:nvCxnSpPr>
          <p:spPr>
            <a:xfrm flipH="1" rot="-5400000">
              <a:off x="-1467052" y="2066200"/>
              <a:ext cx="4505731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3" name="Google Shape;253;p25"/>
            <p:cNvCxnSpPr/>
            <p:nvPr/>
          </p:nvCxnSpPr>
          <p:spPr>
            <a:xfrm flipH="1" rot="-5400000">
              <a:off x="-778395" y="2139542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4" name="Google Shape;254;p25"/>
            <p:cNvCxnSpPr/>
            <p:nvPr/>
          </p:nvCxnSpPr>
          <p:spPr>
            <a:xfrm flipH="1" rot="-5400000">
              <a:off x="-118606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5" name="Google Shape;255;p25"/>
            <p:cNvCxnSpPr/>
            <p:nvPr/>
          </p:nvCxnSpPr>
          <p:spPr>
            <a:xfrm flipH="1" rot="-5400000">
              <a:off x="-95746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6" name="Google Shape;256;p25"/>
            <p:cNvCxnSpPr/>
            <p:nvPr/>
          </p:nvCxnSpPr>
          <p:spPr>
            <a:xfrm flipH="1" rot="-5400000">
              <a:off x="22429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7" name="Google Shape;257;p25"/>
            <p:cNvCxnSpPr/>
            <p:nvPr/>
          </p:nvCxnSpPr>
          <p:spPr>
            <a:xfrm flipH="1" rot="-5400000">
              <a:off x="205243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8" name="Google Shape;258;p25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9" name="Google Shape;259;p25"/>
            <p:cNvCxnSpPr/>
            <p:nvPr/>
          </p:nvCxnSpPr>
          <p:spPr>
            <a:xfrm rot="5400000">
              <a:off x="452235" y="2128112"/>
              <a:ext cx="4505731" cy="228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0" name="Google Shape;260;p25"/>
            <p:cNvCxnSpPr/>
            <p:nvPr/>
          </p:nvCxnSpPr>
          <p:spPr>
            <a:xfrm flipH="1" rot="-5400000">
              <a:off x="376035" y="2128112"/>
              <a:ext cx="4505731" cy="228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1" name="Google Shape;261;p25"/>
            <p:cNvCxnSpPr/>
            <p:nvPr/>
          </p:nvCxnSpPr>
          <p:spPr>
            <a:xfrm rot="5400000">
              <a:off x="1023735" y="2242139"/>
              <a:ext cx="4505731" cy="1588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2" name="Google Shape;262;p25"/>
            <p:cNvCxnSpPr/>
            <p:nvPr/>
          </p:nvCxnSpPr>
          <p:spPr>
            <a:xfrm flipH="1" rot="-5400000">
              <a:off x="871335" y="2013812"/>
              <a:ext cx="4505731" cy="4572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3" name="Google Shape;263;p2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4" name="Google Shape;264;p25"/>
            <p:cNvCxnSpPr/>
            <p:nvPr/>
          </p:nvCxnSpPr>
          <p:spPr>
            <a:xfrm flipH="1" rot="-5400000">
              <a:off x="1557135" y="2013812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5" name="Google Shape;265;p25"/>
            <p:cNvCxnSpPr/>
            <p:nvPr/>
          </p:nvCxnSpPr>
          <p:spPr>
            <a:xfrm flipH="1" rot="-5400000">
              <a:off x="566535" y="2090012"/>
              <a:ext cx="4505731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6" name="Google Shape;266;p25"/>
            <p:cNvCxnSpPr/>
            <p:nvPr/>
          </p:nvCxnSpPr>
          <p:spPr>
            <a:xfrm flipH="1" rot="-5400000">
              <a:off x="1861936" y="2166211"/>
              <a:ext cx="4505731" cy="15240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7" name="Google Shape;267;p25"/>
            <p:cNvCxnSpPr/>
            <p:nvPr/>
          </p:nvCxnSpPr>
          <p:spPr>
            <a:xfrm flipH="1" rot="-5400000">
              <a:off x="8713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8" name="Google Shape;268;p25"/>
            <p:cNvCxnSpPr/>
            <p:nvPr/>
          </p:nvCxnSpPr>
          <p:spPr>
            <a:xfrm rot="5400000">
              <a:off x="147435" y="2128112"/>
              <a:ext cx="4505731" cy="22860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69" name="Google Shape;269;p25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3882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0" name="Google Shape;270;p25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1" name="Google Shape;271;p25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2" name="Google Shape;272;p25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3" name="Google Shape;273;p25"/>
            <p:cNvCxnSpPr/>
            <p:nvPr/>
          </p:nvCxnSpPr>
          <p:spPr>
            <a:xfrm flipH="1" rot="-5400000">
              <a:off x="1047548" y="2066200"/>
              <a:ext cx="4505731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4" name="Google Shape;274;p25"/>
            <p:cNvCxnSpPr/>
            <p:nvPr/>
          </p:nvCxnSpPr>
          <p:spPr>
            <a:xfrm flipH="1" rot="-5400000">
              <a:off x="1736205" y="2139542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5" name="Google Shape;275;p25"/>
            <p:cNvCxnSpPr/>
            <p:nvPr/>
          </p:nvCxnSpPr>
          <p:spPr>
            <a:xfrm flipH="1" rot="-5400000">
              <a:off x="13285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6" name="Google Shape;276;p25"/>
            <p:cNvCxnSpPr/>
            <p:nvPr/>
          </p:nvCxnSpPr>
          <p:spPr>
            <a:xfrm flipH="1" rot="-5400000">
              <a:off x="15571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7" name="Google Shape;277;p25"/>
            <p:cNvCxnSpPr/>
            <p:nvPr/>
          </p:nvCxnSpPr>
          <p:spPr>
            <a:xfrm flipH="1" rot="-5400000">
              <a:off x="3919335" y="2166212"/>
              <a:ext cx="4505731" cy="152400"/>
            </a:xfrm>
            <a:prstGeom prst="straightConnector1">
              <a:avLst/>
            </a:prstGeom>
            <a:noFill/>
            <a:ln cap="flat" cmpd="sng" w="5715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8" name="Google Shape;278;p25"/>
            <p:cNvCxnSpPr/>
            <p:nvPr/>
          </p:nvCxnSpPr>
          <p:spPr>
            <a:xfrm flipH="1" rot="-5400000">
              <a:off x="3271636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79" name="Google Shape;279;p25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0" name="Google Shape;280;p25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1" name="Google Shape;281;p25"/>
            <p:cNvCxnSpPr/>
            <p:nvPr/>
          </p:nvCxnSpPr>
          <p:spPr>
            <a:xfrm flipH="1" rot="-5400000">
              <a:off x="2242935" y="2013813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2" name="Google Shape;282;p25"/>
            <p:cNvCxnSpPr/>
            <p:nvPr/>
          </p:nvCxnSpPr>
          <p:spPr>
            <a:xfrm flipH="1" rot="-5400000">
              <a:off x="3538336" y="2166212"/>
              <a:ext cx="4505731" cy="15240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3" name="Google Shape;283;p2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5568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4" name="Google Shape;284;p25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5" name="Google Shape;285;p25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6" name="Google Shape;286;p25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7" name="Google Shape;287;p25"/>
            <p:cNvCxnSpPr/>
            <p:nvPr/>
          </p:nvCxnSpPr>
          <p:spPr>
            <a:xfrm flipH="1" rot="-5400000">
              <a:off x="3412605" y="2139542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8" name="Google Shape;288;p25"/>
            <p:cNvCxnSpPr/>
            <p:nvPr/>
          </p:nvCxnSpPr>
          <p:spPr>
            <a:xfrm flipH="1" rot="-5400000">
              <a:off x="2928735" y="2166212"/>
              <a:ext cx="4505731" cy="152400"/>
            </a:xfrm>
            <a:prstGeom prst="straightConnector1">
              <a:avLst/>
            </a:prstGeom>
            <a:noFill/>
            <a:ln cap="flat" cmpd="sng" w="57150">
              <a:solidFill>
                <a:schemeClr val="accent1">
                  <a:alpha val="2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9" name="Google Shape;289;p25"/>
            <p:cNvCxnSpPr/>
            <p:nvPr/>
          </p:nvCxnSpPr>
          <p:spPr>
            <a:xfrm flipH="1" rot="-5400000">
              <a:off x="30811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0" name="Google Shape;290;p25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1" name="Google Shape;291;p25"/>
            <p:cNvCxnSpPr/>
            <p:nvPr/>
          </p:nvCxnSpPr>
          <p:spPr>
            <a:xfrm flipH="1" rot="-5400000">
              <a:off x="4643234" y="2128112"/>
              <a:ext cx="4505731" cy="2286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2" name="Google Shape;292;p25"/>
            <p:cNvCxnSpPr/>
            <p:nvPr/>
          </p:nvCxnSpPr>
          <p:spPr>
            <a:xfrm rot="5400000">
              <a:off x="5214735" y="2242140"/>
              <a:ext cx="4505731" cy="1588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3" name="Google Shape;293;p25"/>
            <p:cNvCxnSpPr/>
            <p:nvPr/>
          </p:nvCxnSpPr>
          <p:spPr>
            <a:xfrm flipH="1" rot="-5400000">
              <a:off x="5062335" y="2013812"/>
              <a:ext cx="4505731" cy="457200"/>
            </a:xfrm>
            <a:prstGeom prst="straightConnector1">
              <a:avLst/>
            </a:prstGeom>
            <a:noFill/>
            <a:ln cap="flat" cmpd="sng" w="9525">
              <a:solidFill>
                <a:schemeClr val="accent1">
                  <a:alpha val="89803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4" name="Google Shape;294;p25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straightConnector1">
              <a:avLst/>
            </a:prstGeom>
            <a:noFill/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5" name="Google Shape;295;p25"/>
            <p:cNvCxnSpPr/>
            <p:nvPr/>
          </p:nvCxnSpPr>
          <p:spPr>
            <a:xfrm flipH="1" rot="-5400000">
              <a:off x="5748135" y="2013813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6" name="Google Shape;296;p25"/>
            <p:cNvCxnSpPr/>
            <p:nvPr/>
          </p:nvCxnSpPr>
          <p:spPr>
            <a:xfrm flipH="1" rot="-5400000">
              <a:off x="49099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7" name="Google Shape;297;p25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8" name="Google Shape;298;p25"/>
            <p:cNvCxnSpPr/>
            <p:nvPr/>
          </p:nvCxnSpPr>
          <p:spPr>
            <a:xfrm flipH="1" rot="-5400000">
              <a:off x="5390948" y="2066200"/>
              <a:ext cx="4505731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>
                  <a:alpha val="71764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9" name="Google Shape;299;p25"/>
            <p:cNvCxnSpPr/>
            <p:nvPr/>
          </p:nvCxnSpPr>
          <p:spPr>
            <a:xfrm flipH="1" rot="-5400000">
              <a:off x="5927205" y="2139542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0" name="Google Shape;300;p25"/>
            <p:cNvCxnSpPr/>
            <p:nvPr/>
          </p:nvCxnSpPr>
          <p:spPr>
            <a:xfrm flipH="1" rot="-5400000">
              <a:off x="55195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1" name="Google Shape;301;p25"/>
            <p:cNvCxnSpPr/>
            <p:nvPr/>
          </p:nvCxnSpPr>
          <p:spPr>
            <a:xfrm flipH="1" rot="-5400000">
              <a:off x="5748135" y="2166212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2" name="Google Shape;302;p25"/>
            <p:cNvCxnSpPr/>
            <p:nvPr/>
          </p:nvCxnSpPr>
          <p:spPr>
            <a:xfrm flipH="1" rot="-5400000">
              <a:off x="6433935" y="2166213"/>
              <a:ext cx="4505731" cy="1524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3" name="Google Shape;303;p25"/>
            <p:cNvCxnSpPr/>
            <p:nvPr/>
          </p:nvCxnSpPr>
          <p:spPr>
            <a:xfrm flipH="1" rot="-5400000">
              <a:off x="6243435" y="2051913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4" name="Google Shape;304;p25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5" name="Google Shape;305;p25"/>
            <p:cNvCxnSpPr/>
            <p:nvPr/>
          </p:nvCxnSpPr>
          <p:spPr>
            <a:xfrm flipH="1" rot="-5400000">
              <a:off x="6052936" y="2166212"/>
              <a:ext cx="4505731" cy="15240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6" name="Google Shape;306;p25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7" name="Google Shape;307;p25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8" name="Google Shape;308;p25"/>
            <p:cNvCxnSpPr/>
            <p:nvPr/>
          </p:nvCxnSpPr>
          <p:spPr>
            <a:xfrm flipH="1" rot="-5400000">
              <a:off x="5927205" y="2139543"/>
              <a:ext cx="4505731" cy="2057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09" name="Google Shape;309;p25"/>
            <p:cNvCxnSpPr/>
            <p:nvPr/>
          </p:nvCxnSpPr>
          <p:spPr>
            <a:xfrm rot="5400000">
              <a:off x="6738734" y="2242140"/>
              <a:ext cx="4505732" cy="1588"/>
            </a:xfrm>
            <a:prstGeom prst="straightConnector1">
              <a:avLst/>
            </a:prstGeom>
            <a:noFill/>
            <a:ln cap="flat" cmpd="sng" w="1587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0" name="Google Shape;310;p25"/>
            <p:cNvCxnSpPr/>
            <p:nvPr/>
          </p:nvCxnSpPr>
          <p:spPr>
            <a:xfrm rot="5400000">
              <a:off x="3728835" y="2204312"/>
              <a:ext cx="4505731" cy="76200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1" name="Google Shape;311;p25"/>
            <p:cNvCxnSpPr/>
            <p:nvPr/>
          </p:nvCxnSpPr>
          <p:spPr>
            <a:xfrm flipH="1" rot="-5400000">
              <a:off x="4224135" y="2166212"/>
              <a:ext cx="4505731" cy="1524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2" name="Google Shape;312;p25"/>
            <p:cNvCxnSpPr/>
            <p:nvPr/>
          </p:nvCxnSpPr>
          <p:spPr>
            <a:xfrm flipH="1" rot="-5400000">
              <a:off x="4414635" y="2051912"/>
              <a:ext cx="4505731" cy="381000"/>
            </a:xfrm>
            <a:prstGeom prst="straightConnector1">
              <a:avLst/>
            </a:prstGeom>
            <a:noFill/>
            <a:ln cap="flat" cmpd="sng" w="19050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3" name="Google Shape;313;p2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straightConnector1">
              <a:avLst/>
            </a:prstGeom>
            <a:noFill/>
            <a:ln cap="flat" cmpd="sng" w="47625">
              <a:solidFill>
                <a:schemeClr val="accent1">
                  <a:alpha val="62745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4" name="Google Shape;314;p25"/>
            <p:cNvCxnSpPr/>
            <p:nvPr/>
          </p:nvCxnSpPr>
          <p:spPr>
            <a:xfrm flipH="1" rot="-5400000">
              <a:off x="4324148" y="2066200"/>
              <a:ext cx="4505731" cy="352425"/>
            </a:xfrm>
            <a:prstGeom prst="straightConnector1">
              <a:avLst/>
            </a:prstGeom>
            <a:noFill/>
            <a:ln cap="flat" cmpd="sng" w="15875">
              <a:solidFill>
                <a:schemeClr val="accent1">
                  <a:alpha val="71764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5" name="Google Shape;315;p25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6" name="Google Shape;316;p25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straightConnector1">
              <a:avLst/>
            </a:prstGeom>
            <a:noFill/>
            <a:ln cap="flat" cmpd="sng" w="28575">
              <a:solidFill>
                <a:schemeClr val="accent1">
                  <a:alpha val="57647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7" name="Google Shape;317;p25"/>
            <p:cNvCxnSpPr/>
            <p:nvPr/>
          </p:nvCxnSpPr>
          <p:spPr>
            <a:xfrm flipH="1" rot="-5400000">
              <a:off x="2547735" y="2013814"/>
              <a:ext cx="4505731" cy="457199"/>
            </a:xfrm>
            <a:prstGeom prst="straightConnector1">
              <a:avLst/>
            </a:prstGeom>
            <a:noFill/>
            <a:ln cap="flat" cmpd="sng" w="38100">
              <a:solidFill>
                <a:schemeClr val="accent1">
                  <a:alpha val="46666"/>
                </a:schemeClr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18" name="Google Shape;318;p25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cxnSp>
        <p:nvCxnSpPr>
          <p:cNvPr id="319" name="Google Shape;319;p25"/>
          <p:cNvCxnSpPr/>
          <p:nvPr/>
        </p:nvCxnSpPr>
        <p:spPr>
          <a:xfrm>
            <a:off x="0" y="4387368"/>
            <a:ext cx="9144000" cy="1588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0" name="Google Shape;320;p25"/>
          <p:cNvCxnSpPr/>
          <p:nvPr/>
        </p:nvCxnSpPr>
        <p:spPr>
          <a:xfrm>
            <a:off x="0" y="6138380"/>
            <a:ext cx="9144000" cy="1588"/>
          </a:xfrm>
          <a:prstGeom prst="straightConnector1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21" name="Google Shape;321;p25"/>
          <p:cNvSpPr txBox="1"/>
          <p:nvPr>
            <p:ph idx="1" type="body"/>
          </p:nvPr>
        </p:nvSpPr>
        <p:spPr>
          <a:xfrm>
            <a:off x="457200" y="5621364"/>
            <a:ext cx="8305800" cy="414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22" name="Google Shape;322;p25"/>
          <p:cNvSpPr txBox="1"/>
          <p:nvPr>
            <p:ph type="title"/>
          </p:nvPr>
        </p:nvSpPr>
        <p:spPr>
          <a:xfrm>
            <a:off x="457200" y="4463568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3" name="Google Shape;323;p25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4" name="Google Shape;324;p25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5" name="Google Shape;325;p25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8" name="Google Shape;328;p31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9pPr>
          </a:lstStyle>
          <a:p/>
        </p:txBody>
      </p:sp>
      <p:sp>
        <p:nvSpPr>
          <p:cNvPr id="329" name="Google Shape;329;p31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•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 sz="1800"/>
            </a:lvl9pPr>
          </a:lstStyle>
          <a:p/>
        </p:txBody>
      </p:sp>
      <p:sp>
        <p:nvSpPr>
          <p:cNvPr id="330" name="Google Shape;330;p31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1" name="Google Shape;331;p31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31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5" name="Google Shape;335;p32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6" name="Google Shape;336;p32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7" name="Google Shape;337;p32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3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0" name="Google Shape;340;p33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1" name="Google Shape;341;p33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E4F0CB"/>
            </a:gs>
            <a:gs pos="100000">
              <a:srgbClr val="8D9777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4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7" name="Google Shape;7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  <a:defRPr b="1" i="0" sz="3600" u="none" cap="none" strike="noStrik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2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ABC2C8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ABC2C8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9" name="Google Shape;9;p24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0" name="Google Shape;10;p24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1" name="Google Shape;11;p24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dk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3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cap="flat" cmpd="sng" w="1905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07" name="Google Shape;107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  <a:defRPr b="1" i="0" sz="3600" u="none" cap="none" strike="noStrike">
                <a:solidFill>
                  <a:srgbClr val="FEFEFE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8" name="Google Shape;108;p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rgbClr val="ABC2C8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rgbClr val="ABC2C8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accent3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09" name="Google Shape;109;p23"/>
          <p:cNvSpPr txBox="1"/>
          <p:nvPr>
            <p:ph idx="10" type="dt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10" name="Google Shape;110;p23"/>
          <p:cNvSpPr txBox="1"/>
          <p:nvPr>
            <p:ph idx="11" type="ftr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/>
        </p:txBody>
      </p:sp>
      <p:sp>
        <p:nvSpPr>
          <p:cNvPr id="111" name="Google Shape;111;p23"/>
          <p:cNvSpPr txBox="1"/>
          <p:nvPr>
            <p:ph idx="12" type="sldNum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2"/>
                </a:solidFill>
                <a:latin typeface="Twentieth Century"/>
                <a:ea typeface="Twentieth Century"/>
                <a:cs typeface="Twentieth Century"/>
                <a:sym typeface="Twentieth Centur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aamr.org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BFBFB"/>
            </a:gs>
            <a:gs pos="100000">
              <a:srgbClr val="9E9E9E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"/>
          <p:cNvSpPr txBox="1"/>
          <p:nvPr>
            <p:ph idx="1" type="body"/>
          </p:nvPr>
        </p:nvSpPr>
        <p:spPr>
          <a:xfrm>
            <a:off x="457200" y="5621364"/>
            <a:ext cx="8305800" cy="4146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6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/>
              <a:t>Students with Severe Disabilites, Descriptions, Characteristics, and Possibilities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/>
          </a:p>
        </p:txBody>
      </p:sp>
      <p:sp>
        <p:nvSpPr>
          <p:cNvPr id="370" name="Google Shape;370;p1"/>
          <p:cNvSpPr txBox="1"/>
          <p:nvPr>
            <p:ph type="title"/>
          </p:nvPr>
        </p:nvSpPr>
        <p:spPr>
          <a:xfrm>
            <a:off x="457200" y="4463568"/>
            <a:ext cx="8305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Chapter 1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Fragile X Syndrome</a:t>
            </a:r>
            <a:endParaRPr/>
          </a:p>
        </p:txBody>
      </p:sp>
      <p:sp>
        <p:nvSpPr>
          <p:cNvPr id="433" name="Google Shape;433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1920" lvl="0" marL="27432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Fetal Alcohol Spectrum Disorder</a:t>
            </a:r>
            <a:endParaRPr/>
          </a:p>
        </p:txBody>
      </p:sp>
      <p:sp>
        <p:nvSpPr>
          <p:cNvPr id="439" name="Google Shape;439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1920" lvl="0" marL="27432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1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Prader-Willi Syndrome</a:t>
            </a:r>
            <a:endParaRPr/>
          </a:p>
        </p:txBody>
      </p:sp>
      <p:sp>
        <p:nvSpPr>
          <p:cNvPr id="445" name="Google Shape;445;p1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1920" lvl="0" marL="27432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Angelman Syndrome</a:t>
            </a:r>
            <a:endParaRPr/>
          </a:p>
        </p:txBody>
      </p:sp>
      <p:sp>
        <p:nvSpPr>
          <p:cNvPr id="451" name="Google Shape;451;p1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1920" lvl="0" marL="27432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Multiple Disabilities</a:t>
            </a:r>
            <a:endParaRPr/>
          </a:p>
        </p:txBody>
      </p:sp>
      <p:sp>
        <p:nvSpPr>
          <p:cNvPr id="457" name="Google Shape;457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1920" lvl="0" marL="27432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Deaf-Blindness</a:t>
            </a:r>
            <a:endParaRPr/>
          </a:p>
        </p:txBody>
      </p:sp>
      <p:sp>
        <p:nvSpPr>
          <p:cNvPr id="463" name="Google Shape;463;p1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1920" lvl="0" marL="27432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Dual Diagnosis</a:t>
            </a:r>
            <a:endParaRPr/>
          </a:p>
        </p:txBody>
      </p:sp>
      <p:sp>
        <p:nvSpPr>
          <p:cNvPr id="469" name="Google Shape;469;p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1920" lvl="0" marL="27432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Autism Spectrum Disorders (ASD)</a:t>
            </a:r>
            <a:endParaRPr/>
          </a:p>
        </p:txBody>
      </p:sp>
      <p:sp>
        <p:nvSpPr>
          <p:cNvPr id="475" name="Google Shape;475;p1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1920" lvl="0" marL="27432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18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Language Skills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Attentional Ability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Observational and Incidental Learning 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Memory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Skill Synthesis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Generalization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Self-Management</a:t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481" name="Google Shape;481;p18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200"/>
              <a:buFont typeface="Twentieth Century"/>
              <a:buNone/>
            </a:pPr>
            <a:r>
              <a:rPr lang="en-US" sz="2200"/>
              <a:t>Learning Characteristics and Abilities:</a:t>
            </a:r>
            <a:br>
              <a:rPr lang="en-US" sz="2200"/>
            </a:br>
            <a:endParaRPr sz="2200"/>
          </a:p>
        </p:txBody>
      </p:sp>
      <p:sp>
        <p:nvSpPr>
          <p:cNvPr id="482" name="Google Shape;482;p18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19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Challenging Behaviors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Friendships and Personal Relations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Love and Sexuality</a:t>
            </a:r>
            <a:endParaRPr/>
          </a:p>
        </p:txBody>
      </p:sp>
      <p:sp>
        <p:nvSpPr>
          <p:cNvPr id="488" name="Google Shape;488;p19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Personal-Social Characteristics</a:t>
            </a:r>
            <a:endParaRPr/>
          </a:p>
        </p:txBody>
      </p:sp>
      <p:sp>
        <p:nvSpPr>
          <p:cNvPr id="489" name="Google Shape;489;p19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Definitions </a:t>
            </a:r>
            <a:endParaRPr/>
          </a:p>
        </p:txBody>
      </p:sp>
      <p:sp>
        <p:nvSpPr>
          <p:cNvPr id="376" name="Google Shape;376;p2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Severe Disabilities</a:t>
            </a:r>
            <a:endParaRPr/>
          </a:p>
        </p:txBody>
      </p:sp>
      <p:sp>
        <p:nvSpPr>
          <p:cNvPr id="377" name="Google Shape;377;p2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Your definition:</a:t>
            </a:r>
            <a:endParaRPr/>
          </a:p>
          <a:p>
            <a:pPr indent="-121920" lvl="0" marL="274320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  <a:p>
            <a:pPr indent="-121920" lvl="0" marL="274320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  <p:sp>
        <p:nvSpPr>
          <p:cNvPr id="378" name="Google Shape;378;p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US"/>
              <a:t>Intellectual Disabilities</a:t>
            </a:r>
            <a:endParaRPr/>
          </a:p>
        </p:txBody>
      </p:sp>
      <p:sp>
        <p:nvSpPr>
          <p:cNvPr id="379" name="Google Shape;379;p2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/>
              <a:t>Your definition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20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Cerebral Palsy (CP)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Epilepsy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Cardiovascular Disorders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Respiratory Disorders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Eating Problems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Spina Bifida and Hydrocephaly</a:t>
            </a:r>
            <a:endParaRPr/>
          </a:p>
        </p:txBody>
      </p:sp>
      <p:sp>
        <p:nvSpPr>
          <p:cNvPr id="495" name="Google Shape;495;p20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Physical and Health Conditions</a:t>
            </a:r>
            <a:endParaRPr/>
          </a:p>
        </p:txBody>
      </p:sp>
      <p:sp>
        <p:nvSpPr>
          <p:cNvPr id="496" name="Google Shape;496;p20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1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Use of adaptive Technology devices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Improvement of Challenging Behaviors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Inclusion in Regular Schools and Classrooms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Participation in the General Curriculum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Living and Working in the Community</a:t>
            </a:r>
            <a:endParaRPr/>
          </a:p>
        </p:txBody>
      </p:sp>
      <p:sp>
        <p:nvSpPr>
          <p:cNvPr id="502" name="Google Shape;502;p21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Success</a:t>
            </a:r>
            <a:endParaRPr/>
          </a:p>
        </p:txBody>
      </p:sp>
      <p:sp>
        <p:nvSpPr>
          <p:cNvPr id="503" name="Google Shape;503;p21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22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Given the learning characteristics and abilities shared by many people with severe disabilities, what would be one way to improve their learning potential?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Unfortunately, some people with severe disabilities have relatively few friends.  What could be done to improve this situation?</a:t>
            </a:r>
            <a:endParaRPr/>
          </a:p>
        </p:txBody>
      </p:sp>
      <p:sp>
        <p:nvSpPr>
          <p:cNvPr id="509" name="Google Shape;509;p22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Final Thoughts</a:t>
            </a:r>
            <a:endParaRPr/>
          </a:p>
        </p:txBody>
      </p:sp>
      <p:sp>
        <p:nvSpPr>
          <p:cNvPr id="510" name="Google Shape;510;p22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1" lang="en-US" sz="3000"/>
              <a:t>Definition of Intellectual Disability</a:t>
            </a:r>
            <a:endParaRPr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3000"/>
              <a:buChar char="•"/>
            </a:pPr>
            <a:r>
              <a:rPr i="1" lang="en-US" sz="3000"/>
              <a:t>Intellectual disability</a:t>
            </a:r>
            <a:r>
              <a:rPr lang="en-US" sz="3000"/>
              <a:t> is a disability characterized by significant limitations in both </a:t>
            </a:r>
            <a:r>
              <a:rPr b="1" lang="en-US" sz="3000"/>
              <a:t>intellectual functioning</a:t>
            </a:r>
            <a:r>
              <a:rPr lang="en-US" sz="3000"/>
              <a:t> and in </a:t>
            </a:r>
            <a:r>
              <a:rPr b="1" lang="en-US" sz="3000"/>
              <a:t>adaptive behavior</a:t>
            </a:r>
            <a:r>
              <a:rPr lang="en-US" sz="3000"/>
              <a:t>, which covers many everyday social and practical skills. This disability originates </a:t>
            </a:r>
            <a:r>
              <a:rPr b="1" lang="en-US" sz="3000"/>
              <a:t>before the age of 18</a:t>
            </a:r>
            <a:endParaRPr sz="3000"/>
          </a:p>
          <a:p>
            <a:pPr indent="-274320" lvl="0" marL="274320" rtl="0" algn="l">
              <a:spcBef>
                <a:spcPts val="600"/>
              </a:spcBef>
              <a:spcAft>
                <a:spcPts val="0"/>
              </a:spcAft>
              <a:buSzPts val="3000"/>
              <a:buChar char="•"/>
            </a:pPr>
            <a:r>
              <a:rPr lang="en-US" sz="3000" u="sng">
                <a:solidFill>
                  <a:schemeClr val="hlink"/>
                </a:solidFill>
                <a:hlinkClick r:id="rId3"/>
              </a:rPr>
              <a:t>http://www.aamr.org/</a:t>
            </a:r>
            <a:endParaRPr sz="3000"/>
          </a:p>
        </p:txBody>
      </p:sp>
      <p:sp>
        <p:nvSpPr>
          <p:cNvPr id="385" name="Google Shape;385;p3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aaidd Criteria for Intellectual Disabilities</a:t>
            </a:r>
            <a:endParaRPr/>
          </a:p>
        </p:txBody>
      </p:sp>
      <p:sp>
        <p:nvSpPr>
          <p:cNvPr id="386" name="Google Shape;386;p3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4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Score Above 35 to 40  and below 50 -55 on traditional IQ Tests.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Capable of learning many basic communication, self-help, academic, and domestic skills and can function adequately in many community and vocational environments.  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What skills from would be important to teach?</a:t>
            </a:r>
            <a:endParaRPr/>
          </a:p>
        </p:txBody>
      </p:sp>
      <p:sp>
        <p:nvSpPr>
          <p:cNvPr id="392" name="Google Shape;392;p4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Moderate Intellectual Disabilities: </a:t>
            </a:r>
            <a:endParaRPr/>
          </a:p>
        </p:txBody>
      </p:sp>
      <p:sp>
        <p:nvSpPr>
          <p:cNvPr id="393" name="Google Shape;393;p4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Score between 20 to 25 and 35 to 40 on standard IQ Test 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Adaptive behavior relatively lower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What skills do these students have?</a:t>
            </a:r>
            <a:endParaRPr/>
          </a:p>
          <a:p>
            <a:pPr indent="0" lvl="0" marL="0" rtl="0" algn="l">
              <a:spcBef>
                <a:spcPts val="640"/>
              </a:spcBef>
              <a:spcAft>
                <a:spcPts val="0"/>
              </a:spcAft>
              <a:buSzPts val="3200"/>
              <a:buNone/>
            </a:pPr>
            <a:r>
              <a:t/>
            </a:r>
            <a:endParaRPr/>
          </a:p>
        </p:txBody>
      </p:sp>
      <p:sp>
        <p:nvSpPr>
          <p:cNvPr id="399" name="Google Shape;399;p5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Severe Intellectual Disabilities:</a:t>
            </a:r>
            <a:endParaRPr/>
          </a:p>
        </p:txBody>
      </p:sp>
      <p:sp>
        <p:nvSpPr>
          <p:cNvPr id="400" name="Google Shape;400;p5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Scores are below 20-25 with a developmental age under 12 month on a standardized IQ test or developmental scale.  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Students varying in their abilities to learn.</a:t>
            </a:r>
            <a:endParaRPr/>
          </a:p>
        </p:txBody>
      </p:sp>
      <p:sp>
        <p:nvSpPr>
          <p:cNvPr id="406" name="Google Shape;406;p6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Profound Intellectual Disabilities</a:t>
            </a:r>
            <a:endParaRPr/>
          </a:p>
        </p:txBody>
      </p:sp>
      <p:sp>
        <p:nvSpPr>
          <p:cNvPr id="407" name="Google Shape;407;p6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7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Biological based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Genetic disorders, chromosomal anomalies, anomalies of brain development, maternal infections, and other pregnancy problems.</a:t>
            </a:r>
            <a:endParaRPr/>
          </a:p>
          <a:p>
            <a:pPr indent="-274320" lvl="0" marL="274320" rtl="0" algn="l">
              <a:spcBef>
                <a:spcPts val="64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Down Syndrome, Fragile X Syndrome, and Fetal Alcohol Spectrum Disorders</a:t>
            </a:r>
            <a:endParaRPr/>
          </a:p>
        </p:txBody>
      </p:sp>
      <p:sp>
        <p:nvSpPr>
          <p:cNvPr id="413" name="Google Shape;413;p7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Causes of ID</a:t>
            </a:r>
            <a:endParaRPr/>
          </a:p>
        </p:txBody>
      </p:sp>
      <p:sp>
        <p:nvSpPr>
          <p:cNvPr id="414" name="Google Shape;414;p7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B7982"/>
            </a:gs>
            <a:gs pos="100000">
              <a:srgbClr val="002739"/>
            </a:gs>
          </a:gsLst>
          <a:path path="circle">
            <a:fillToRect b="100%" r="100%"/>
          </a:path>
          <a:tileRect l="-100%" t="-100%"/>
        </a:gra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8"/>
          <p:cNvSpPr txBox="1"/>
          <p:nvPr>
            <p:ph idx="1" type="body"/>
          </p:nvPr>
        </p:nvSpPr>
        <p:spPr>
          <a:xfrm>
            <a:off x="3200400" y="273050"/>
            <a:ext cx="548640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74320" lvl="0" marL="274320" rtl="0" algn="l"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/>
              <a:t>With a partner pick a disability from the chapter:</a:t>
            </a:r>
            <a:endParaRPr/>
          </a:p>
          <a:p>
            <a:pPr indent="-182880" lvl="1" marL="548640" rtl="0" algn="l"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Diverse characteristics, abilities, and needs?</a:t>
            </a:r>
            <a:endParaRPr sz="2400">
              <a:solidFill>
                <a:schemeClr val="lt1"/>
              </a:solidFill>
            </a:endParaRPr>
          </a:p>
          <a:p>
            <a:pPr indent="-182880" lvl="1" marL="548640" rtl="0" algn="l"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>
                <a:solidFill>
                  <a:schemeClr val="lt2"/>
                </a:solidFill>
              </a:rPr>
              <a:t>What does this mean as a teacher?</a:t>
            </a:r>
            <a:endParaRPr/>
          </a:p>
        </p:txBody>
      </p:sp>
      <p:sp>
        <p:nvSpPr>
          <p:cNvPr id="420" name="Google Shape;420;p8"/>
          <p:cNvSpPr txBox="1"/>
          <p:nvPr>
            <p:ph type="title"/>
          </p:nvPr>
        </p:nvSpPr>
        <p:spPr>
          <a:xfrm>
            <a:off x="152400" y="19019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600"/>
              <a:buFont typeface="Twentieth Century"/>
              <a:buNone/>
            </a:pPr>
            <a:r>
              <a:rPr lang="en-US"/>
              <a:t>Key Characteristics </a:t>
            </a:r>
            <a:endParaRPr/>
          </a:p>
        </p:txBody>
      </p:sp>
      <p:sp>
        <p:nvSpPr>
          <p:cNvPr id="421" name="Google Shape;421;p8"/>
          <p:cNvSpPr txBox="1"/>
          <p:nvPr>
            <p:ph idx="2" type="body"/>
          </p:nvPr>
        </p:nvSpPr>
        <p:spPr>
          <a:xfrm>
            <a:off x="152400" y="3273552"/>
            <a:ext cx="23774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600"/>
              <a:buFont typeface="Twentieth Century"/>
              <a:buNone/>
            </a:pPr>
            <a:r>
              <a:rPr lang="en-US"/>
              <a:t>Down Syndrome</a:t>
            </a:r>
            <a:endParaRPr/>
          </a:p>
        </p:txBody>
      </p:sp>
      <p:sp>
        <p:nvSpPr>
          <p:cNvPr id="427" name="Google Shape;427;p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21920" lvl="0" marL="27432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hatch">
  <a:themeElements>
    <a:clrScheme name="Thatch">
      <a:dk1>
        <a:srgbClr val="000000"/>
      </a:dk1>
      <a:lt1>
        <a:srgbClr val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hatch">
  <a:themeElements>
    <a:clrScheme name="Thatch">
      <a:dk1>
        <a:srgbClr val="000000"/>
      </a:dk1>
      <a:lt1>
        <a:srgbClr val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2019-06-24T23:33:15Z</dcterms:created>
  <dc:creator>daniel miscavage</dc:creator>
</cp:coreProperties>
</file>