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67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25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svg"/><Relationship Id="rId1" Type="http://schemas.openxmlformats.org/officeDocument/2006/relationships/image" Target="../media/image35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38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46.png"/><Relationship Id="rId7" Type="http://schemas.openxmlformats.org/officeDocument/2006/relationships/image" Target="../media/image37.png"/><Relationship Id="rId12" Type="http://schemas.openxmlformats.org/officeDocument/2006/relationships/image" Target="../media/image22.svg"/><Relationship Id="rId2" Type="http://schemas.openxmlformats.org/officeDocument/2006/relationships/image" Target="../media/image45.svg"/><Relationship Id="rId1" Type="http://schemas.openxmlformats.org/officeDocument/2006/relationships/image" Target="../media/image44.png"/><Relationship Id="rId6" Type="http://schemas.openxmlformats.org/officeDocument/2006/relationships/image" Target="../media/image49.svg"/><Relationship Id="rId11" Type="http://schemas.openxmlformats.org/officeDocument/2006/relationships/image" Target="../media/image21.png"/><Relationship Id="rId5" Type="http://schemas.openxmlformats.org/officeDocument/2006/relationships/image" Target="../media/image48.png"/><Relationship Id="rId10" Type="http://schemas.openxmlformats.org/officeDocument/2006/relationships/image" Target="../media/image51.svg"/><Relationship Id="rId4" Type="http://schemas.openxmlformats.org/officeDocument/2006/relationships/image" Target="../media/image47.svg"/><Relationship Id="rId9" Type="http://schemas.openxmlformats.org/officeDocument/2006/relationships/image" Target="../media/image50.pn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svg"/><Relationship Id="rId1" Type="http://schemas.openxmlformats.org/officeDocument/2006/relationships/image" Target="../media/image56.png"/><Relationship Id="rId6" Type="http://schemas.openxmlformats.org/officeDocument/2006/relationships/image" Target="../media/image61.svg"/><Relationship Id="rId5" Type="http://schemas.openxmlformats.org/officeDocument/2006/relationships/image" Target="../media/image60.png"/><Relationship Id="rId4" Type="http://schemas.openxmlformats.org/officeDocument/2006/relationships/image" Target="../media/image59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36.svg"/><Relationship Id="rId1" Type="http://schemas.openxmlformats.org/officeDocument/2006/relationships/image" Target="../media/image35.png"/><Relationship Id="rId4" Type="http://schemas.openxmlformats.org/officeDocument/2006/relationships/image" Target="../media/image70.sv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svg"/><Relationship Id="rId1" Type="http://schemas.openxmlformats.org/officeDocument/2006/relationships/image" Target="../media/image72.png"/><Relationship Id="rId4" Type="http://schemas.openxmlformats.org/officeDocument/2006/relationships/image" Target="../media/image75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4.png"/><Relationship Id="rId7" Type="http://schemas.openxmlformats.org/officeDocument/2006/relationships/image" Target="../media/image15.png"/><Relationship Id="rId2" Type="http://schemas.openxmlformats.org/officeDocument/2006/relationships/image" Target="../media/image4.svg"/><Relationship Id="rId1" Type="http://schemas.openxmlformats.org/officeDocument/2006/relationships/image" Target="../media/image1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6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12" Type="http://schemas.openxmlformats.org/officeDocument/2006/relationships/image" Target="../media/image28.svg"/><Relationship Id="rId2" Type="http://schemas.openxmlformats.org/officeDocument/2006/relationships/image" Target="../media/image18.svg"/><Relationship Id="rId1" Type="http://schemas.openxmlformats.org/officeDocument/2006/relationships/image" Target="../media/image29.png"/><Relationship Id="rId6" Type="http://schemas.openxmlformats.org/officeDocument/2006/relationships/image" Target="../media/image22.svg"/><Relationship Id="rId11" Type="http://schemas.openxmlformats.org/officeDocument/2006/relationships/image" Target="../media/image34.png"/><Relationship Id="rId5" Type="http://schemas.openxmlformats.org/officeDocument/2006/relationships/image" Target="../media/image31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33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6.svg"/><Relationship Id="rId1" Type="http://schemas.openxmlformats.org/officeDocument/2006/relationships/image" Target="../media/image41.png"/><Relationship Id="rId6" Type="http://schemas.openxmlformats.org/officeDocument/2006/relationships/image" Target="../media/image40.svg"/><Relationship Id="rId5" Type="http://schemas.openxmlformats.org/officeDocument/2006/relationships/image" Target="../media/image43.png"/><Relationship Id="rId4" Type="http://schemas.openxmlformats.org/officeDocument/2006/relationships/image" Target="../media/image38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image" Target="../media/image53.png"/><Relationship Id="rId7" Type="http://schemas.openxmlformats.org/officeDocument/2006/relationships/image" Target="../media/image42.png"/><Relationship Id="rId12" Type="http://schemas.openxmlformats.org/officeDocument/2006/relationships/image" Target="../media/image22.svg"/><Relationship Id="rId2" Type="http://schemas.openxmlformats.org/officeDocument/2006/relationships/image" Target="../media/image45.svg"/><Relationship Id="rId1" Type="http://schemas.openxmlformats.org/officeDocument/2006/relationships/image" Target="../media/image52.png"/><Relationship Id="rId6" Type="http://schemas.openxmlformats.org/officeDocument/2006/relationships/image" Target="../media/image49.svg"/><Relationship Id="rId11" Type="http://schemas.openxmlformats.org/officeDocument/2006/relationships/image" Target="../media/image31.png"/><Relationship Id="rId5" Type="http://schemas.openxmlformats.org/officeDocument/2006/relationships/image" Target="../media/image54.png"/><Relationship Id="rId10" Type="http://schemas.openxmlformats.org/officeDocument/2006/relationships/image" Target="../media/image51.svg"/><Relationship Id="rId4" Type="http://schemas.openxmlformats.org/officeDocument/2006/relationships/image" Target="../media/image47.svg"/><Relationship Id="rId9" Type="http://schemas.openxmlformats.org/officeDocument/2006/relationships/image" Target="../media/image55.pn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3" Type="http://schemas.openxmlformats.org/officeDocument/2006/relationships/image" Target="../media/image65.png"/><Relationship Id="rId7" Type="http://schemas.openxmlformats.org/officeDocument/2006/relationships/image" Target="../media/image67.png"/><Relationship Id="rId2" Type="http://schemas.openxmlformats.org/officeDocument/2006/relationships/image" Target="../media/image57.svg"/><Relationship Id="rId1" Type="http://schemas.openxmlformats.org/officeDocument/2006/relationships/image" Target="../media/image64.png"/><Relationship Id="rId6" Type="http://schemas.openxmlformats.org/officeDocument/2006/relationships/image" Target="../media/image61.svg"/><Relationship Id="rId5" Type="http://schemas.openxmlformats.org/officeDocument/2006/relationships/image" Target="../media/image66.png"/><Relationship Id="rId4" Type="http://schemas.openxmlformats.org/officeDocument/2006/relationships/image" Target="../media/image59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36.svg"/><Relationship Id="rId1" Type="http://schemas.openxmlformats.org/officeDocument/2006/relationships/image" Target="../media/image41.png"/><Relationship Id="rId4" Type="http://schemas.openxmlformats.org/officeDocument/2006/relationships/image" Target="../media/image70.sv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3.svg"/><Relationship Id="rId1" Type="http://schemas.openxmlformats.org/officeDocument/2006/relationships/image" Target="../media/image76.png"/><Relationship Id="rId4" Type="http://schemas.openxmlformats.org/officeDocument/2006/relationships/image" Target="../media/image7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4767D8-C535-486A-B17E-02ED087C3853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CAE512AD-3000-439A-9862-3A928AFFC71B}">
      <dgm:prSet/>
      <dgm:spPr/>
      <dgm:t>
        <a:bodyPr/>
        <a:lstStyle/>
        <a:p>
          <a:pPr>
            <a:defRPr cap="all"/>
          </a:pPr>
          <a:r>
            <a:rPr lang="en-US"/>
            <a:t>Collaboration is recognized as a complex process.</a:t>
          </a:r>
        </a:p>
      </dgm:t>
    </dgm:pt>
    <dgm:pt modelId="{81CE63EE-B4E9-4F6D-8BBA-C65B9AC09834}" type="parTrans" cxnId="{03EA946B-6BF7-4351-84D7-20472BDBAC21}">
      <dgm:prSet/>
      <dgm:spPr/>
      <dgm:t>
        <a:bodyPr/>
        <a:lstStyle/>
        <a:p>
          <a:endParaRPr lang="en-US"/>
        </a:p>
      </dgm:t>
    </dgm:pt>
    <dgm:pt modelId="{5C0DF6C0-A0B4-44FF-96B6-8876B2E1513C}" type="sibTrans" cxnId="{03EA946B-6BF7-4351-84D7-20472BDBAC21}">
      <dgm:prSet/>
      <dgm:spPr/>
      <dgm:t>
        <a:bodyPr/>
        <a:lstStyle/>
        <a:p>
          <a:endParaRPr lang="en-US"/>
        </a:p>
      </dgm:t>
    </dgm:pt>
    <dgm:pt modelId="{F4C2275B-A65A-4E8B-9F4D-6C9CD9063505}">
      <dgm:prSet/>
      <dgm:spPr/>
      <dgm:t>
        <a:bodyPr/>
        <a:lstStyle/>
        <a:p>
          <a:pPr>
            <a:defRPr cap="all"/>
          </a:pPr>
          <a:r>
            <a:rPr lang="en-US"/>
            <a:t>Creativity generated by working together is acknowledged.</a:t>
          </a:r>
        </a:p>
      </dgm:t>
    </dgm:pt>
    <dgm:pt modelId="{7377068A-95D0-411A-9384-475B7DC2597A}" type="parTrans" cxnId="{15DE6E0F-7D72-44E4-9920-4F63C4B032B3}">
      <dgm:prSet/>
      <dgm:spPr/>
      <dgm:t>
        <a:bodyPr/>
        <a:lstStyle/>
        <a:p>
          <a:endParaRPr lang="en-US"/>
        </a:p>
      </dgm:t>
    </dgm:pt>
    <dgm:pt modelId="{71DB2083-41E5-4A93-91A6-0C69DBA6CAB6}" type="sibTrans" cxnId="{15DE6E0F-7D72-44E4-9920-4F63C4B032B3}">
      <dgm:prSet/>
      <dgm:spPr/>
      <dgm:t>
        <a:bodyPr/>
        <a:lstStyle/>
        <a:p>
          <a:endParaRPr lang="en-US"/>
        </a:p>
      </dgm:t>
    </dgm:pt>
    <dgm:pt modelId="{4E789EBA-5E55-4438-BDF2-88835625263C}">
      <dgm:prSet/>
      <dgm:spPr/>
      <dgm:t>
        <a:bodyPr/>
        <a:lstStyle/>
        <a:p>
          <a:pPr>
            <a:defRPr cap="all"/>
          </a:pPr>
          <a:r>
            <a:rPr lang="en-US"/>
            <a:t>Collaboration is enjoyed</a:t>
          </a:r>
        </a:p>
      </dgm:t>
    </dgm:pt>
    <dgm:pt modelId="{132EBC8E-F170-4D9B-9F99-0B24E0AF5FE8}" type="parTrans" cxnId="{05C1118A-910A-436B-BC83-F6520A90E28E}">
      <dgm:prSet/>
      <dgm:spPr/>
      <dgm:t>
        <a:bodyPr/>
        <a:lstStyle/>
        <a:p>
          <a:endParaRPr lang="en-US"/>
        </a:p>
      </dgm:t>
    </dgm:pt>
    <dgm:pt modelId="{849854FA-AFBF-4969-AF67-FE35DE5EB6A1}" type="sibTrans" cxnId="{05C1118A-910A-436B-BC83-F6520A90E28E}">
      <dgm:prSet/>
      <dgm:spPr/>
      <dgm:t>
        <a:bodyPr/>
        <a:lstStyle/>
        <a:p>
          <a:endParaRPr lang="en-US"/>
        </a:p>
      </dgm:t>
    </dgm:pt>
    <dgm:pt modelId="{4112BCF3-90E6-4246-BAA6-8D49F5EB447B}">
      <dgm:prSet/>
      <dgm:spPr/>
      <dgm:t>
        <a:bodyPr/>
        <a:lstStyle/>
        <a:p>
          <a:pPr>
            <a:defRPr cap="all"/>
          </a:pPr>
          <a:r>
            <a:rPr lang="en-US"/>
            <a:t>Professional experience and growth are realized through collaboration</a:t>
          </a:r>
        </a:p>
      </dgm:t>
    </dgm:pt>
    <dgm:pt modelId="{0F3C613F-1663-480C-BD45-CA6B8A6338D7}" type="parTrans" cxnId="{E6EAA470-AB87-42BB-BC2B-667D54915490}">
      <dgm:prSet/>
      <dgm:spPr/>
      <dgm:t>
        <a:bodyPr/>
        <a:lstStyle/>
        <a:p>
          <a:endParaRPr lang="en-US"/>
        </a:p>
      </dgm:t>
    </dgm:pt>
    <dgm:pt modelId="{B62C53A9-F798-45CE-AC11-D30D7B9FB226}" type="sibTrans" cxnId="{E6EAA470-AB87-42BB-BC2B-667D54915490}">
      <dgm:prSet/>
      <dgm:spPr/>
      <dgm:t>
        <a:bodyPr/>
        <a:lstStyle/>
        <a:p>
          <a:endParaRPr lang="en-US"/>
        </a:p>
      </dgm:t>
    </dgm:pt>
    <dgm:pt modelId="{5961B927-E6D9-4624-9A0D-8E08D6ACC724}">
      <dgm:prSet/>
      <dgm:spPr/>
      <dgm:t>
        <a:bodyPr/>
        <a:lstStyle/>
        <a:p>
          <a:pPr>
            <a:defRPr cap="all"/>
          </a:pPr>
          <a:r>
            <a:rPr lang="en-US"/>
            <a:t>Collaborators are reflective professionals</a:t>
          </a:r>
        </a:p>
      </dgm:t>
    </dgm:pt>
    <dgm:pt modelId="{E121501D-7E67-4295-8CE8-1DF13BDFDBA7}" type="parTrans" cxnId="{100AB20F-84AB-4672-BA31-66922DC50CFA}">
      <dgm:prSet/>
      <dgm:spPr/>
      <dgm:t>
        <a:bodyPr/>
        <a:lstStyle/>
        <a:p>
          <a:endParaRPr lang="en-US"/>
        </a:p>
      </dgm:t>
    </dgm:pt>
    <dgm:pt modelId="{0A293D9F-C765-461E-90F5-258F4C1FCD90}" type="sibTrans" cxnId="{100AB20F-84AB-4672-BA31-66922DC50CFA}">
      <dgm:prSet/>
      <dgm:spPr/>
      <dgm:t>
        <a:bodyPr/>
        <a:lstStyle/>
        <a:p>
          <a:endParaRPr lang="en-US"/>
        </a:p>
      </dgm:t>
    </dgm:pt>
    <dgm:pt modelId="{6E806076-1298-4DDB-9F3B-59C877748058}" type="pres">
      <dgm:prSet presAssocID="{EA4767D8-C535-486A-B17E-02ED087C3853}" presName="root" presStyleCnt="0">
        <dgm:presLayoutVars>
          <dgm:dir/>
          <dgm:resizeHandles val="exact"/>
        </dgm:presLayoutVars>
      </dgm:prSet>
      <dgm:spPr/>
    </dgm:pt>
    <dgm:pt modelId="{12334C56-4799-42F4-82DA-F995ABD67F34}" type="pres">
      <dgm:prSet presAssocID="{CAE512AD-3000-439A-9862-3A928AFFC71B}" presName="compNode" presStyleCnt="0"/>
      <dgm:spPr/>
    </dgm:pt>
    <dgm:pt modelId="{B66C3EA7-1173-489A-AED3-C6E99D6CEB3F}" type="pres">
      <dgm:prSet presAssocID="{CAE512AD-3000-439A-9862-3A928AFFC71B}" presName="iconBgRect" presStyleLbl="bgShp" presStyleIdx="0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5D447CE6-EA3E-4272-8038-E8C625DB98E5}" type="pres">
      <dgm:prSet presAssocID="{CAE512AD-3000-439A-9862-3A928AFFC71B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667BB721-62E9-4E7D-A118-AF67DA5A1219}" type="pres">
      <dgm:prSet presAssocID="{CAE512AD-3000-439A-9862-3A928AFFC71B}" presName="spaceRect" presStyleCnt="0"/>
      <dgm:spPr/>
    </dgm:pt>
    <dgm:pt modelId="{6A7C7E1B-358A-4E5A-BF11-B1D7AE929A69}" type="pres">
      <dgm:prSet presAssocID="{CAE512AD-3000-439A-9862-3A928AFFC71B}" presName="textRect" presStyleLbl="revTx" presStyleIdx="0" presStyleCnt="5">
        <dgm:presLayoutVars>
          <dgm:chMax val="1"/>
          <dgm:chPref val="1"/>
        </dgm:presLayoutVars>
      </dgm:prSet>
      <dgm:spPr/>
    </dgm:pt>
    <dgm:pt modelId="{934A1D6B-54B7-4EDB-A4A5-7DC27401FAF4}" type="pres">
      <dgm:prSet presAssocID="{5C0DF6C0-A0B4-44FF-96B6-8876B2E1513C}" presName="sibTrans" presStyleCnt="0"/>
      <dgm:spPr/>
    </dgm:pt>
    <dgm:pt modelId="{6739564C-0D38-40DC-8229-988A4C042107}" type="pres">
      <dgm:prSet presAssocID="{F4C2275B-A65A-4E8B-9F4D-6C9CD9063505}" presName="compNode" presStyleCnt="0"/>
      <dgm:spPr/>
    </dgm:pt>
    <dgm:pt modelId="{D499AB4A-7067-447F-84FF-A4B4C4BD738C}" type="pres">
      <dgm:prSet presAssocID="{F4C2275B-A65A-4E8B-9F4D-6C9CD9063505}" presName="iconBgRect" presStyleLbl="bgShp" presStyleIdx="1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751C1877-09C4-406F-A1D3-6B91FEF00A51}" type="pres">
      <dgm:prSet presAssocID="{F4C2275B-A65A-4E8B-9F4D-6C9CD9063505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oup Brainstorm"/>
        </a:ext>
      </dgm:extLst>
    </dgm:pt>
    <dgm:pt modelId="{95993AA2-4BB3-4DD3-BAD7-8CC8C2C2BB2A}" type="pres">
      <dgm:prSet presAssocID="{F4C2275B-A65A-4E8B-9F4D-6C9CD9063505}" presName="spaceRect" presStyleCnt="0"/>
      <dgm:spPr/>
    </dgm:pt>
    <dgm:pt modelId="{B5B0DA07-6CBD-4BB1-8CCF-5DC13B6B0895}" type="pres">
      <dgm:prSet presAssocID="{F4C2275B-A65A-4E8B-9F4D-6C9CD9063505}" presName="textRect" presStyleLbl="revTx" presStyleIdx="1" presStyleCnt="5">
        <dgm:presLayoutVars>
          <dgm:chMax val="1"/>
          <dgm:chPref val="1"/>
        </dgm:presLayoutVars>
      </dgm:prSet>
      <dgm:spPr/>
    </dgm:pt>
    <dgm:pt modelId="{77F7ED3C-7ABD-4F73-B7F3-DC3DCBF13805}" type="pres">
      <dgm:prSet presAssocID="{71DB2083-41E5-4A93-91A6-0C69DBA6CAB6}" presName="sibTrans" presStyleCnt="0"/>
      <dgm:spPr/>
    </dgm:pt>
    <dgm:pt modelId="{E897265B-C7C0-4256-941A-E432F2EEB667}" type="pres">
      <dgm:prSet presAssocID="{4E789EBA-5E55-4438-BDF2-88835625263C}" presName="compNode" presStyleCnt="0"/>
      <dgm:spPr/>
    </dgm:pt>
    <dgm:pt modelId="{973C1A84-8C66-4501-B783-75C1EF619897}" type="pres">
      <dgm:prSet presAssocID="{4E789EBA-5E55-4438-BDF2-88835625263C}" presName="iconBgRect" presStyleLbl="bgShp" presStyleIdx="2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4FF12C7A-4576-4C2E-8F29-2FE6E4BB0382}" type="pres">
      <dgm:prSet presAssocID="{4E789EBA-5E55-4438-BDF2-88835625263C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inning Face with No Fill"/>
        </a:ext>
      </dgm:extLst>
    </dgm:pt>
    <dgm:pt modelId="{E9DF8CA6-8523-4F30-836D-66356D750597}" type="pres">
      <dgm:prSet presAssocID="{4E789EBA-5E55-4438-BDF2-88835625263C}" presName="spaceRect" presStyleCnt="0"/>
      <dgm:spPr/>
    </dgm:pt>
    <dgm:pt modelId="{2243D201-FF38-4D7F-84A1-167A8B558BCA}" type="pres">
      <dgm:prSet presAssocID="{4E789EBA-5E55-4438-BDF2-88835625263C}" presName="textRect" presStyleLbl="revTx" presStyleIdx="2" presStyleCnt="5">
        <dgm:presLayoutVars>
          <dgm:chMax val="1"/>
          <dgm:chPref val="1"/>
        </dgm:presLayoutVars>
      </dgm:prSet>
      <dgm:spPr/>
    </dgm:pt>
    <dgm:pt modelId="{C34EB032-BA03-4827-B62E-121F2F987EE5}" type="pres">
      <dgm:prSet presAssocID="{849854FA-AFBF-4969-AF67-FE35DE5EB6A1}" presName="sibTrans" presStyleCnt="0"/>
      <dgm:spPr/>
    </dgm:pt>
    <dgm:pt modelId="{1CA3A5CC-3A7A-4FEE-B760-F7A7DF238F3E}" type="pres">
      <dgm:prSet presAssocID="{4112BCF3-90E6-4246-BAA6-8D49F5EB447B}" presName="compNode" presStyleCnt="0"/>
      <dgm:spPr/>
    </dgm:pt>
    <dgm:pt modelId="{34F7383D-4C37-417B-92A3-11295E95BE7B}" type="pres">
      <dgm:prSet presAssocID="{4112BCF3-90E6-4246-BAA6-8D49F5EB447B}" presName="iconBgRect" presStyleLbl="bgShp" presStyleIdx="3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596DD721-C2A9-4DEC-B2C6-0C7A00011267}" type="pres">
      <dgm:prSet presAssocID="{4112BCF3-90E6-4246-BAA6-8D49F5EB447B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iefcase"/>
        </a:ext>
      </dgm:extLst>
    </dgm:pt>
    <dgm:pt modelId="{C9E6F82B-9841-4579-846D-502598294064}" type="pres">
      <dgm:prSet presAssocID="{4112BCF3-90E6-4246-BAA6-8D49F5EB447B}" presName="spaceRect" presStyleCnt="0"/>
      <dgm:spPr/>
    </dgm:pt>
    <dgm:pt modelId="{31F1B143-2801-4606-BD5E-46888BBC255E}" type="pres">
      <dgm:prSet presAssocID="{4112BCF3-90E6-4246-BAA6-8D49F5EB447B}" presName="textRect" presStyleLbl="revTx" presStyleIdx="3" presStyleCnt="5">
        <dgm:presLayoutVars>
          <dgm:chMax val="1"/>
          <dgm:chPref val="1"/>
        </dgm:presLayoutVars>
      </dgm:prSet>
      <dgm:spPr/>
    </dgm:pt>
    <dgm:pt modelId="{A9C071E0-C0E0-43A8-9E11-6E77687854B9}" type="pres">
      <dgm:prSet presAssocID="{B62C53A9-F798-45CE-AC11-D30D7B9FB226}" presName="sibTrans" presStyleCnt="0"/>
      <dgm:spPr/>
    </dgm:pt>
    <dgm:pt modelId="{05F70509-0C9C-485F-967C-D5AA64471E2F}" type="pres">
      <dgm:prSet presAssocID="{5961B927-E6D9-4624-9A0D-8E08D6ACC724}" presName="compNode" presStyleCnt="0"/>
      <dgm:spPr/>
    </dgm:pt>
    <dgm:pt modelId="{B171BE7D-87A6-4715-B271-7A10EF88C5D9}" type="pres">
      <dgm:prSet presAssocID="{5961B927-E6D9-4624-9A0D-8E08D6ACC724}" presName="iconBgRect" presStyleLbl="bgShp" presStyleIdx="4" presStyleCnt="5"/>
      <dgm:spPr>
        <a:prstGeom prst="round2DiagRect">
          <a:avLst>
            <a:gd name="adj1" fmla="val 29727"/>
            <a:gd name="adj2" fmla="val 0"/>
          </a:avLst>
        </a:prstGeom>
      </dgm:spPr>
    </dgm:pt>
    <dgm:pt modelId="{B26FBCCE-9FAA-4505-B7A3-62C6BB9A8679}" type="pres">
      <dgm:prSet presAssocID="{5961B927-E6D9-4624-9A0D-8E08D6ACC724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5B62C853-D518-4B63-95AD-673CEF4AFF4D}" type="pres">
      <dgm:prSet presAssocID="{5961B927-E6D9-4624-9A0D-8E08D6ACC724}" presName="spaceRect" presStyleCnt="0"/>
      <dgm:spPr/>
    </dgm:pt>
    <dgm:pt modelId="{C92F7E59-5A42-4861-AA7C-69D1B45D76B2}" type="pres">
      <dgm:prSet presAssocID="{5961B927-E6D9-4624-9A0D-8E08D6ACC724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E4571600-D99B-4280-A073-EB02D95BFCE7}" type="presOf" srcId="{5961B927-E6D9-4624-9A0D-8E08D6ACC724}" destId="{C92F7E59-5A42-4861-AA7C-69D1B45D76B2}" srcOrd="0" destOrd="0" presId="urn:microsoft.com/office/officeart/2018/5/layout/IconLeafLabelList"/>
    <dgm:cxn modelId="{15DE6E0F-7D72-44E4-9920-4F63C4B032B3}" srcId="{EA4767D8-C535-486A-B17E-02ED087C3853}" destId="{F4C2275B-A65A-4E8B-9F4D-6C9CD9063505}" srcOrd="1" destOrd="0" parTransId="{7377068A-95D0-411A-9384-475B7DC2597A}" sibTransId="{71DB2083-41E5-4A93-91A6-0C69DBA6CAB6}"/>
    <dgm:cxn modelId="{100AB20F-84AB-4672-BA31-66922DC50CFA}" srcId="{EA4767D8-C535-486A-B17E-02ED087C3853}" destId="{5961B927-E6D9-4624-9A0D-8E08D6ACC724}" srcOrd="4" destOrd="0" parTransId="{E121501D-7E67-4295-8CE8-1DF13BDFDBA7}" sibTransId="{0A293D9F-C765-461E-90F5-258F4C1FCD90}"/>
    <dgm:cxn modelId="{50ABD93C-C263-4306-95C0-1E94BD162731}" type="presOf" srcId="{4112BCF3-90E6-4246-BAA6-8D49F5EB447B}" destId="{31F1B143-2801-4606-BD5E-46888BBC255E}" srcOrd="0" destOrd="0" presId="urn:microsoft.com/office/officeart/2018/5/layout/IconLeafLabelList"/>
    <dgm:cxn modelId="{9257E943-E5CB-4163-9A5B-75617EE3FF5F}" type="presOf" srcId="{F4C2275B-A65A-4E8B-9F4D-6C9CD9063505}" destId="{B5B0DA07-6CBD-4BB1-8CCF-5DC13B6B0895}" srcOrd="0" destOrd="0" presId="urn:microsoft.com/office/officeart/2018/5/layout/IconLeafLabelList"/>
    <dgm:cxn modelId="{03EA946B-6BF7-4351-84D7-20472BDBAC21}" srcId="{EA4767D8-C535-486A-B17E-02ED087C3853}" destId="{CAE512AD-3000-439A-9862-3A928AFFC71B}" srcOrd="0" destOrd="0" parTransId="{81CE63EE-B4E9-4F6D-8BBA-C65B9AC09834}" sibTransId="{5C0DF6C0-A0B4-44FF-96B6-8876B2E1513C}"/>
    <dgm:cxn modelId="{E6EAA470-AB87-42BB-BC2B-667D54915490}" srcId="{EA4767D8-C535-486A-B17E-02ED087C3853}" destId="{4112BCF3-90E6-4246-BAA6-8D49F5EB447B}" srcOrd="3" destOrd="0" parTransId="{0F3C613F-1663-480C-BD45-CA6B8A6338D7}" sibTransId="{B62C53A9-F798-45CE-AC11-D30D7B9FB226}"/>
    <dgm:cxn modelId="{417AAC73-5BA6-492A-9C0F-9C4847C2D539}" type="presOf" srcId="{CAE512AD-3000-439A-9862-3A928AFFC71B}" destId="{6A7C7E1B-358A-4E5A-BF11-B1D7AE929A69}" srcOrd="0" destOrd="0" presId="urn:microsoft.com/office/officeart/2018/5/layout/IconLeafLabelList"/>
    <dgm:cxn modelId="{05C1118A-910A-436B-BC83-F6520A90E28E}" srcId="{EA4767D8-C535-486A-B17E-02ED087C3853}" destId="{4E789EBA-5E55-4438-BDF2-88835625263C}" srcOrd="2" destOrd="0" parTransId="{132EBC8E-F170-4D9B-9F99-0B24E0AF5FE8}" sibTransId="{849854FA-AFBF-4969-AF67-FE35DE5EB6A1}"/>
    <dgm:cxn modelId="{62FCC6C1-0A40-4B65-AC53-DC215607A152}" type="presOf" srcId="{4E789EBA-5E55-4438-BDF2-88835625263C}" destId="{2243D201-FF38-4D7F-84A1-167A8B558BCA}" srcOrd="0" destOrd="0" presId="urn:microsoft.com/office/officeart/2018/5/layout/IconLeafLabelList"/>
    <dgm:cxn modelId="{F01F71D1-C977-401F-8D13-A56DE021DF3B}" type="presOf" srcId="{EA4767D8-C535-486A-B17E-02ED087C3853}" destId="{6E806076-1298-4DDB-9F3B-59C877748058}" srcOrd="0" destOrd="0" presId="urn:microsoft.com/office/officeart/2018/5/layout/IconLeafLabelList"/>
    <dgm:cxn modelId="{BC7EBBD7-491A-4E9F-AD60-7164B680AB04}" type="presParOf" srcId="{6E806076-1298-4DDB-9F3B-59C877748058}" destId="{12334C56-4799-42F4-82DA-F995ABD67F34}" srcOrd="0" destOrd="0" presId="urn:microsoft.com/office/officeart/2018/5/layout/IconLeafLabelList"/>
    <dgm:cxn modelId="{2DB6C30C-2DCB-4475-AF54-F6DD792B6289}" type="presParOf" srcId="{12334C56-4799-42F4-82DA-F995ABD67F34}" destId="{B66C3EA7-1173-489A-AED3-C6E99D6CEB3F}" srcOrd="0" destOrd="0" presId="urn:microsoft.com/office/officeart/2018/5/layout/IconLeafLabelList"/>
    <dgm:cxn modelId="{68FAC98D-CB6B-4262-848E-CC05F913556A}" type="presParOf" srcId="{12334C56-4799-42F4-82DA-F995ABD67F34}" destId="{5D447CE6-EA3E-4272-8038-E8C625DB98E5}" srcOrd="1" destOrd="0" presId="urn:microsoft.com/office/officeart/2018/5/layout/IconLeafLabelList"/>
    <dgm:cxn modelId="{98CEE846-13B7-459E-8319-957C7527FE3B}" type="presParOf" srcId="{12334C56-4799-42F4-82DA-F995ABD67F34}" destId="{667BB721-62E9-4E7D-A118-AF67DA5A1219}" srcOrd="2" destOrd="0" presId="urn:microsoft.com/office/officeart/2018/5/layout/IconLeafLabelList"/>
    <dgm:cxn modelId="{D6133BB0-E94A-4901-83E4-3594356D9953}" type="presParOf" srcId="{12334C56-4799-42F4-82DA-F995ABD67F34}" destId="{6A7C7E1B-358A-4E5A-BF11-B1D7AE929A69}" srcOrd="3" destOrd="0" presId="urn:microsoft.com/office/officeart/2018/5/layout/IconLeafLabelList"/>
    <dgm:cxn modelId="{14E69ECD-0441-4C5A-87BE-8BC302F4E98A}" type="presParOf" srcId="{6E806076-1298-4DDB-9F3B-59C877748058}" destId="{934A1D6B-54B7-4EDB-A4A5-7DC27401FAF4}" srcOrd="1" destOrd="0" presId="urn:microsoft.com/office/officeart/2018/5/layout/IconLeafLabelList"/>
    <dgm:cxn modelId="{B80CFDAE-FFB1-427A-AA17-DC365FD5B5FB}" type="presParOf" srcId="{6E806076-1298-4DDB-9F3B-59C877748058}" destId="{6739564C-0D38-40DC-8229-988A4C042107}" srcOrd="2" destOrd="0" presId="urn:microsoft.com/office/officeart/2018/5/layout/IconLeafLabelList"/>
    <dgm:cxn modelId="{107A69B8-E273-4A2A-A3F2-2385787F5781}" type="presParOf" srcId="{6739564C-0D38-40DC-8229-988A4C042107}" destId="{D499AB4A-7067-447F-84FF-A4B4C4BD738C}" srcOrd="0" destOrd="0" presId="urn:microsoft.com/office/officeart/2018/5/layout/IconLeafLabelList"/>
    <dgm:cxn modelId="{ABE6A696-B466-402D-8E6D-A37CC0275751}" type="presParOf" srcId="{6739564C-0D38-40DC-8229-988A4C042107}" destId="{751C1877-09C4-406F-A1D3-6B91FEF00A51}" srcOrd="1" destOrd="0" presId="urn:microsoft.com/office/officeart/2018/5/layout/IconLeafLabelList"/>
    <dgm:cxn modelId="{FECAF16A-316D-4847-9287-245967E10036}" type="presParOf" srcId="{6739564C-0D38-40DC-8229-988A4C042107}" destId="{95993AA2-4BB3-4DD3-BAD7-8CC8C2C2BB2A}" srcOrd="2" destOrd="0" presId="urn:microsoft.com/office/officeart/2018/5/layout/IconLeafLabelList"/>
    <dgm:cxn modelId="{6C8E57B2-2DAC-495F-AD1B-4D9FC15D931E}" type="presParOf" srcId="{6739564C-0D38-40DC-8229-988A4C042107}" destId="{B5B0DA07-6CBD-4BB1-8CCF-5DC13B6B0895}" srcOrd="3" destOrd="0" presId="urn:microsoft.com/office/officeart/2018/5/layout/IconLeafLabelList"/>
    <dgm:cxn modelId="{BA57E648-6F1A-4783-A833-DB82C8AA4D09}" type="presParOf" srcId="{6E806076-1298-4DDB-9F3B-59C877748058}" destId="{77F7ED3C-7ABD-4F73-B7F3-DC3DCBF13805}" srcOrd="3" destOrd="0" presId="urn:microsoft.com/office/officeart/2018/5/layout/IconLeafLabelList"/>
    <dgm:cxn modelId="{7293895B-D80A-472E-AD95-76E1E3F43AC3}" type="presParOf" srcId="{6E806076-1298-4DDB-9F3B-59C877748058}" destId="{E897265B-C7C0-4256-941A-E432F2EEB667}" srcOrd="4" destOrd="0" presId="urn:microsoft.com/office/officeart/2018/5/layout/IconLeafLabelList"/>
    <dgm:cxn modelId="{11D6B8AE-6FCF-4D56-A69D-A7CD6586E3D1}" type="presParOf" srcId="{E897265B-C7C0-4256-941A-E432F2EEB667}" destId="{973C1A84-8C66-4501-B783-75C1EF619897}" srcOrd="0" destOrd="0" presId="urn:microsoft.com/office/officeart/2018/5/layout/IconLeafLabelList"/>
    <dgm:cxn modelId="{6BBACF9E-A021-452C-A5B0-AAD3DF611A7C}" type="presParOf" srcId="{E897265B-C7C0-4256-941A-E432F2EEB667}" destId="{4FF12C7A-4576-4C2E-8F29-2FE6E4BB0382}" srcOrd="1" destOrd="0" presId="urn:microsoft.com/office/officeart/2018/5/layout/IconLeafLabelList"/>
    <dgm:cxn modelId="{DC032E31-2921-451E-AF94-D36A4C101E0D}" type="presParOf" srcId="{E897265B-C7C0-4256-941A-E432F2EEB667}" destId="{E9DF8CA6-8523-4F30-836D-66356D750597}" srcOrd="2" destOrd="0" presId="urn:microsoft.com/office/officeart/2018/5/layout/IconLeafLabelList"/>
    <dgm:cxn modelId="{D78315B3-3EB2-4172-ABD3-1E33A704489D}" type="presParOf" srcId="{E897265B-C7C0-4256-941A-E432F2EEB667}" destId="{2243D201-FF38-4D7F-84A1-167A8B558BCA}" srcOrd="3" destOrd="0" presId="urn:microsoft.com/office/officeart/2018/5/layout/IconLeafLabelList"/>
    <dgm:cxn modelId="{157808CC-0C4D-44BA-8932-5462F8D14E75}" type="presParOf" srcId="{6E806076-1298-4DDB-9F3B-59C877748058}" destId="{C34EB032-BA03-4827-B62E-121F2F987EE5}" srcOrd="5" destOrd="0" presId="urn:microsoft.com/office/officeart/2018/5/layout/IconLeafLabelList"/>
    <dgm:cxn modelId="{24C08E05-47CA-4625-9927-90EC2F3800FD}" type="presParOf" srcId="{6E806076-1298-4DDB-9F3B-59C877748058}" destId="{1CA3A5CC-3A7A-4FEE-B760-F7A7DF238F3E}" srcOrd="6" destOrd="0" presId="urn:microsoft.com/office/officeart/2018/5/layout/IconLeafLabelList"/>
    <dgm:cxn modelId="{3ED71BCA-B84A-4540-A65E-F0413515923E}" type="presParOf" srcId="{1CA3A5CC-3A7A-4FEE-B760-F7A7DF238F3E}" destId="{34F7383D-4C37-417B-92A3-11295E95BE7B}" srcOrd="0" destOrd="0" presId="urn:microsoft.com/office/officeart/2018/5/layout/IconLeafLabelList"/>
    <dgm:cxn modelId="{40D154FB-1F09-43EA-AFED-6242EBDE117E}" type="presParOf" srcId="{1CA3A5CC-3A7A-4FEE-B760-F7A7DF238F3E}" destId="{596DD721-C2A9-4DEC-B2C6-0C7A00011267}" srcOrd="1" destOrd="0" presId="urn:microsoft.com/office/officeart/2018/5/layout/IconLeafLabelList"/>
    <dgm:cxn modelId="{18FE655C-C5BC-4F26-AC80-C1209BD6D63D}" type="presParOf" srcId="{1CA3A5CC-3A7A-4FEE-B760-F7A7DF238F3E}" destId="{C9E6F82B-9841-4579-846D-502598294064}" srcOrd="2" destOrd="0" presId="urn:microsoft.com/office/officeart/2018/5/layout/IconLeafLabelList"/>
    <dgm:cxn modelId="{997D1F28-1D74-4370-8BE4-21EDA40DEF5B}" type="presParOf" srcId="{1CA3A5CC-3A7A-4FEE-B760-F7A7DF238F3E}" destId="{31F1B143-2801-4606-BD5E-46888BBC255E}" srcOrd="3" destOrd="0" presId="urn:microsoft.com/office/officeart/2018/5/layout/IconLeafLabelList"/>
    <dgm:cxn modelId="{FAD4B598-01FF-4BED-A524-888C2AA0E119}" type="presParOf" srcId="{6E806076-1298-4DDB-9F3B-59C877748058}" destId="{A9C071E0-C0E0-43A8-9E11-6E77687854B9}" srcOrd="7" destOrd="0" presId="urn:microsoft.com/office/officeart/2018/5/layout/IconLeafLabelList"/>
    <dgm:cxn modelId="{6B50E054-75E5-489F-A8FA-68517897BEAC}" type="presParOf" srcId="{6E806076-1298-4DDB-9F3B-59C877748058}" destId="{05F70509-0C9C-485F-967C-D5AA64471E2F}" srcOrd="8" destOrd="0" presId="urn:microsoft.com/office/officeart/2018/5/layout/IconLeafLabelList"/>
    <dgm:cxn modelId="{3B8CDF77-7957-4D9C-828E-B776E8092C80}" type="presParOf" srcId="{05F70509-0C9C-485F-967C-D5AA64471E2F}" destId="{B171BE7D-87A6-4715-B271-7A10EF88C5D9}" srcOrd="0" destOrd="0" presId="urn:microsoft.com/office/officeart/2018/5/layout/IconLeafLabelList"/>
    <dgm:cxn modelId="{90BA83B1-0C3D-46F6-8046-557C41AB9F22}" type="presParOf" srcId="{05F70509-0C9C-485F-967C-D5AA64471E2F}" destId="{B26FBCCE-9FAA-4505-B7A3-62C6BB9A8679}" srcOrd="1" destOrd="0" presId="urn:microsoft.com/office/officeart/2018/5/layout/IconLeafLabelList"/>
    <dgm:cxn modelId="{06F39CD7-9AC6-4A4A-9585-2EB4E7C417B3}" type="presParOf" srcId="{05F70509-0C9C-485F-967C-D5AA64471E2F}" destId="{5B62C853-D518-4B63-95AD-673CEF4AFF4D}" srcOrd="2" destOrd="0" presId="urn:microsoft.com/office/officeart/2018/5/layout/IconLeafLabelList"/>
    <dgm:cxn modelId="{D0A2E240-E732-438D-8AD1-B30F108FE71F}" type="presParOf" srcId="{05F70509-0C9C-485F-967C-D5AA64471E2F}" destId="{C92F7E59-5A42-4861-AA7C-69D1B45D76B2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A80D6F-A05A-47D4-B719-9B50593D0EC2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77DFD629-0E9F-4F39-BFE3-13B6CAD09AA3}">
      <dgm:prSet/>
      <dgm:spPr/>
      <dgm:t>
        <a:bodyPr/>
        <a:lstStyle/>
        <a:p>
          <a:r>
            <a:rPr lang="en-US"/>
            <a:t>Concern with mutual goals</a:t>
          </a:r>
        </a:p>
      </dgm:t>
    </dgm:pt>
    <dgm:pt modelId="{BF4762AD-D2E9-4F02-A7C3-F0157ED45908}" type="parTrans" cxnId="{5933EA5C-716F-4519-BB40-E5DF910FFAA0}">
      <dgm:prSet/>
      <dgm:spPr/>
      <dgm:t>
        <a:bodyPr/>
        <a:lstStyle/>
        <a:p>
          <a:endParaRPr lang="en-US"/>
        </a:p>
      </dgm:t>
    </dgm:pt>
    <dgm:pt modelId="{6365B534-F02F-4038-A00B-6A18191F57A6}" type="sibTrans" cxnId="{5933EA5C-716F-4519-BB40-E5DF910FFAA0}">
      <dgm:prSet/>
      <dgm:spPr/>
      <dgm:t>
        <a:bodyPr/>
        <a:lstStyle/>
        <a:p>
          <a:endParaRPr lang="en-US"/>
        </a:p>
      </dgm:t>
    </dgm:pt>
    <dgm:pt modelId="{3F50AE65-D69F-4789-B86D-895245DE4E3F}">
      <dgm:prSet/>
      <dgm:spPr/>
      <dgm:t>
        <a:bodyPr/>
        <a:lstStyle/>
        <a:p>
          <a:r>
            <a:rPr lang="en-US"/>
            <a:t>Recognition of diverse areas of expertise</a:t>
          </a:r>
        </a:p>
      </dgm:t>
    </dgm:pt>
    <dgm:pt modelId="{A3D372D7-1A7F-4DC2-A942-CC56C0C20B9A}" type="parTrans" cxnId="{FE65C1B2-172B-4664-B3C1-AA6FDD9AE481}">
      <dgm:prSet/>
      <dgm:spPr/>
      <dgm:t>
        <a:bodyPr/>
        <a:lstStyle/>
        <a:p>
          <a:endParaRPr lang="en-US"/>
        </a:p>
      </dgm:t>
    </dgm:pt>
    <dgm:pt modelId="{6B590F1D-2AF7-430D-810C-72FF7E1F4FDB}" type="sibTrans" cxnId="{FE65C1B2-172B-4664-B3C1-AA6FDD9AE481}">
      <dgm:prSet/>
      <dgm:spPr/>
      <dgm:t>
        <a:bodyPr/>
        <a:lstStyle/>
        <a:p>
          <a:endParaRPr lang="en-US"/>
        </a:p>
      </dgm:t>
    </dgm:pt>
    <dgm:pt modelId="{40306C63-14FD-4F35-8C92-670E5469AA30}">
      <dgm:prSet/>
      <dgm:spPr/>
      <dgm:t>
        <a:bodyPr/>
        <a:lstStyle/>
        <a:p>
          <a:r>
            <a:rPr lang="en-US"/>
            <a:t>Sharing of expertise</a:t>
          </a:r>
        </a:p>
      </dgm:t>
    </dgm:pt>
    <dgm:pt modelId="{C59BBFAF-36B7-4AC1-9142-DFCC2089292A}" type="parTrans" cxnId="{EBBB820B-7D50-491D-87AC-0FB7723983CA}">
      <dgm:prSet/>
      <dgm:spPr/>
      <dgm:t>
        <a:bodyPr/>
        <a:lstStyle/>
        <a:p>
          <a:endParaRPr lang="en-US"/>
        </a:p>
      </dgm:t>
    </dgm:pt>
    <dgm:pt modelId="{253D5B84-EFEF-41CD-8647-06123A869424}" type="sibTrans" cxnId="{EBBB820B-7D50-491D-87AC-0FB7723983CA}">
      <dgm:prSet/>
      <dgm:spPr/>
      <dgm:t>
        <a:bodyPr/>
        <a:lstStyle/>
        <a:p>
          <a:endParaRPr lang="en-US"/>
        </a:p>
      </dgm:t>
    </dgm:pt>
    <dgm:pt modelId="{88C5C151-FA50-4931-AA43-02C5F31A8B1D}">
      <dgm:prSet/>
      <dgm:spPr/>
      <dgm:t>
        <a:bodyPr/>
        <a:lstStyle/>
        <a:p>
          <a:r>
            <a:rPr lang="en-US"/>
            <a:t>Equality of team members </a:t>
          </a:r>
        </a:p>
      </dgm:t>
    </dgm:pt>
    <dgm:pt modelId="{BFAB6624-5295-4886-AE58-ABC93D844E04}" type="parTrans" cxnId="{F6FB8F80-6E30-4B61-878B-44A89C240BCE}">
      <dgm:prSet/>
      <dgm:spPr/>
      <dgm:t>
        <a:bodyPr/>
        <a:lstStyle/>
        <a:p>
          <a:endParaRPr lang="en-US"/>
        </a:p>
      </dgm:t>
    </dgm:pt>
    <dgm:pt modelId="{4FE90F2E-94B6-4963-A755-3C8319F817FB}" type="sibTrans" cxnId="{F6FB8F80-6E30-4B61-878B-44A89C240BCE}">
      <dgm:prSet/>
      <dgm:spPr/>
      <dgm:t>
        <a:bodyPr/>
        <a:lstStyle/>
        <a:p>
          <a:endParaRPr lang="en-US"/>
        </a:p>
      </dgm:t>
    </dgm:pt>
    <dgm:pt modelId="{527963BA-8AE2-4589-BB95-51DEF218DC65}">
      <dgm:prSet/>
      <dgm:spPr/>
      <dgm:t>
        <a:bodyPr/>
        <a:lstStyle/>
        <a:p>
          <a:r>
            <a:rPr lang="en-US"/>
            <a:t>Decision making by consensus</a:t>
          </a:r>
        </a:p>
      </dgm:t>
    </dgm:pt>
    <dgm:pt modelId="{3D254B99-14C0-4434-99D4-C44144419216}" type="parTrans" cxnId="{1532F023-6ACD-4168-8AC3-A2EC591189B5}">
      <dgm:prSet/>
      <dgm:spPr/>
      <dgm:t>
        <a:bodyPr/>
        <a:lstStyle/>
        <a:p>
          <a:endParaRPr lang="en-US"/>
        </a:p>
      </dgm:t>
    </dgm:pt>
    <dgm:pt modelId="{1C085151-38E2-45D2-BBFD-77EAE2A855CB}" type="sibTrans" cxnId="{1532F023-6ACD-4168-8AC3-A2EC591189B5}">
      <dgm:prSet/>
      <dgm:spPr/>
      <dgm:t>
        <a:bodyPr/>
        <a:lstStyle/>
        <a:p>
          <a:endParaRPr lang="en-US"/>
        </a:p>
      </dgm:t>
    </dgm:pt>
    <dgm:pt modelId="{1C85FEF6-5F2E-442C-B320-D6DF3C47C4F2}">
      <dgm:prSet/>
      <dgm:spPr/>
      <dgm:t>
        <a:bodyPr/>
        <a:lstStyle/>
        <a:p>
          <a:r>
            <a:rPr lang="en-US"/>
            <a:t>Shared responsibility and accountability</a:t>
          </a:r>
        </a:p>
      </dgm:t>
    </dgm:pt>
    <dgm:pt modelId="{200B9B51-FA34-4394-B286-64A8E9EE37BA}" type="parTrans" cxnId="{72C063F1-F2C9-4A86-A809-A7850B24CA2F}">
      <dgm:prSet/>
      <dgm:spPr/>
      <dgm:t>
        <a:bodyPr/>
        <a:lstStyle/>
        <a:p>
          <a:endParaRPr lang="en-US"/>
        </a:p>
      </dgm:t>
    </dgm:pt>
    <dgm:pt modelId="{ED526F75-E43B-49DD-9530-2D00E55F95AE}" type="sibTrans" cxnId="{72C063F1-F2C9-4A86-A809-A7850B24CA2F}">
      <dgm:prSet/>
      <dgm:spPr/>
      <dgm:t>
        <a:bodyPr/>
        <a:lstStyle/>
        <a:p>
          <a:endParaRPr lang="en-US"/>
        </a:p>
      </dgm:t>
    </dgm:pt>
    <dgm:pt modelId="{0ADAD009-6FD9-47E4-98A6-4F971868B6F8}" type="pres">
      <dgm:prSet presAssocID="{4FA80D6F-A05A-47D4-B719-9B50593D0EC2}" presName="root" presStyleCnt="0">
        <dgm:presLayoutVars>
          <dgm:dir/>
          <dgm:resizeHandles val="exact"/>
        </dgm:presLayoutVars>
      </dgm:prSet>
      <dgm:spPr/>
    </dgm:pt>
    <dgm:pt modelId="{573BBC53-A24B-4416-8222-5AF9EE6C4605}" type="pres">
      <dgm:prSet presAssocID="{4FA80D6F-A05A-47D4-B719-9B50593D0EC2}" presName="container" presStyleCnt="0">
        <dgm:presLayoutVars>
          <dgm:dir/>
          <dgm:resizeHandles val="exact"/>
        </dgm:presLayoutVars>
      </dgm:prSet>
      <dgm:spPr/>
    </dgm:pt>
    <dgm:pt modelId="{CAF4F04E-69F8-47C8-BEF9-0C759DD8F521}" type="pres">
      <dgm:prSet presAssocID="{77DFD629-0E9F-4F39-BFE3-13B6CAD09AA3}" presName="compNode" presStyleCnt="0"/>
      <dgm:spPr/>
    </dgm:pt>
    <dgm:pt modelId="{8004C7ED-6E51-4D08-97BF-1DB05285C50F}" type="pres">
      <dgm:prSet presAssocID="{77DFD629-0E9F-4F39-BFE3-13B6CAD09AA3}" presName="iconBgRect" presStyleLbl="bgShp" presStyleIdx="0" presStyleCnt="6"/>
      <dgm:spPr/>
    </dgm:pt>
    <dgm:pt modelId="{FF080417-F7C3-432E-A52C-52E92DBE26C2}" type="pres">
      <dgm:prSet presAssocID="{77DFD629-0E9F-4F39-BFE3-13B6CAD09AA3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339909DE-65B5-444E-A0CC-56EE285922F4}" type="pres">
      <dgm:prSet presAssocID="{77DFD629-0E9F-4F39-BFE3-13B6CAD09AA3}" presName="spaceRect" presStyleCnt="0"/>
      <dgm:spPr/>
    </dgm:pt>
    <dgm:pt modelId="{F77FF5A9-983B-4416-AF18-EB108B533121}" type="pres">
      <dgm:prSet presAssocID="{77DFD629-0E9F-4F39-BFE3-13B6CAD09AA3}" presName="textRect" presStyleLbl="revTx" presStyleIdx="0" presStyleCnt="6">
        <dgm:presLayoutVars>
          <dgm:chMax val="1"/>
          <dgm:chPref val="1"/>
        </dgm:presLayoutVars>
      </dgm:prSet>
      <dgm:spPr/>
    </dgm:pt>
    <dgm:pt modelId="{AEE3AADB-479A-4156-8B40-7051C10233F6}" type="pres">
      <dgm:prSet presAssocID="{6365B534-F02F-4038-A00B-6A18191F57A6}" presName="sibTrans" presStyleLbl="sibTrans2D1" presStyleIdx="0" presStyleCnt="0"/>
      <dgm:spPr/>
    </dgm:pt>
    <dgm:pt modelId="{6CE5CCE6-8EF7-4148-A129-38E5338148C2}" type="pres">
      <dgm:prSet presAssocID="{3F50AE65-D69F-4789-B86D-895245DE4E3F}" presName="compNode" presStyleCnt="0"/>
      <dgm:spPr/>
    </dgm:pt>
    <dgm:pt modelId="{AA52BBA1-E83B-425C-890E-A9A1016B8677}" type="pres">
      <dgm:prSet presAssocID="{3F50AE65-D69F-4789-B86D-895245DE4E3F}" presName="iconBgRect" presStyleLbl="bgShp" presStyleIdx="1" presStyleCnt="6"/>
      <dgm:spPr/>
    </dgm:pt>
    <dgm:pt modelId="{97AE63CE-BA95-4CEB-A60F-F54AB1001EEC}" type="pres">
      <dgm:prSet presAssocID="{3F50AE65-D69F-4789-B86D-895245DE4E3F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ibbon"/>
        </a:ext>
      </dgm:extLst>
    </dgm:pt>
    <dgm:pt modelId="{5654230D-F3A3-441C-90E3-CA8BE5B500FA}" type="pres">
      <dgm:prSet presAssocID="{3F50AE65-D69F-4789-B86D-895245DE4E3F}" presName="spaceRect" presStyleCnt="0"/>
      <dgm:spPr/>
    </dgm:pt>
    <dgm:pt modelId="{1197B1B9-0BA3-45D8-9023-F57C5B51B25F}" type="pres">
      <dgm:prSet presAssocID="{3F50AE65-D69F-4789-B86D-895245DE4E3F}" presName="textRect" presStyleLbl="revTx" presStyleIdx="1" presStyleCnt="6">
        <dgm:presLayoutVars>
          <dgm:chMax val="1"/>
          <dgm:chPref val="1"/>
        </dgm:presLayoutVars>
      </dgm:prSet>
      <dgm:spPr/>
    </dgm:pt>
    <dgm:pt modelId="{02EBDB34-DD8D-4EED-82AD-C84C1D112DC4}" type="pres">
      <dgm:prSet presAssocID="{6B590F1D-2AF7-430D-810C-72FF7E1F4FDB}" presName="sibTrans" presStyleLbl="sibTrans2D1" presStyleIdx="0" presStyleCnt="0"/>
      <dgm:spPr/>
    </dgm:pt>
    <dgm:pt modelId="{D13A23E6-92BD-466C-A5AB-2D504D75DD45}" type="pres">
      <dgm:prSet presAssocID="{40306C63-14FD-4F35-8C92-670E5469AA30}" presName="compNode" presStyleCnt="0"/>
      <dgm:spPr/>
    </dgm:pt>
    <dgm:pt modelId="{17F58A52-540B-4330-9241-27BC1CBE073E}" type="pres">
      <dgm:prSet presAssocID="{40306C63-14FD-4F35-8C92-670E5469AA30}" presName="iconBgRect" presStyleLbl="bgShp" presStyleIdx="2" presStyleCnt="6"/>
      <dgm:spPr/>
    </dgm:pt>
    <dgm:pt modelId="{9ABD3E7C-6E36-4F09-9C68-AE0D81C34711}" type="pres">
      <dgm:prSet presAssocID="{40306C63-14FD-4F35-8C92-670E5469AA30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2FA0A93F-4474-4D08-A5C4-591457C8190E}" type="pres">
      <dgm:prSet presAssocID="{40306C63-14FD-4F35-8C92-670E5469AA30}" presName="spaceRect" presStyleCnt="0"/>
      <dgm:spPr/>
    </dgm:pt>
    <dgm:pt modelId="{BEAADCDC-9ED5-405A-944F-8552DD716A30}" type="pres">
      <dgm:prSet presAssocID="{40306C63-14FD-4F35-8C92-670E5469AA30}" presName="textRect" presStyleLbl="revTx" presStyleIdx="2" presStyleCnt="6">
        <dgm:presLayoutVars>
          <dgm:chMax val="1"/>
          <dgm:chPref val="1"/>
        </dgm:presLayoutVars>
      </dgm:prSet>
      <dgm:spPr/>
    </dgm:pt>
    <dgm:pt modelId="{F5D8681E-CD36-4D8C-9EF5-1E6C570B7668}" type="pres">
      <dgm:prSet presAssocID="{253D5B84-EFEF-41CD-8647-06123A869424}" presName="sibTrans" presStyleLbl="sibTrans2D1" presStyleIdx="0" presStyleCnt="0"/>
      <dgm:spPr/>
    </dgm:pt>
    <dgm:pt modelId="{8FBD2B8F-3C39-4DA0-80C7-946E4DBEB38D}" type="pres">
      <dgm:prSet presAssocID="{88C5C151-FA50-4931-AA43-02C5F31A8B1D}" presName="compNode" presStyleCnt="0"/>
      <dgm:spPr/>
    </dgm:pt>
    <dgm:pt modelId="{F9ABFB3D-3AC2-4CDD-A036-6596DFBA24BB}" type="pres">
      <dgm:prSet presAssocID="{88C5C151-FA50-4931-AA43-02C5F31A8B1D}" presName="iconBgRect" presStyleLbl="bgShp" presStyleIdx="3" presStyleCnt="6"/>
      <dgm:spPr/>
    </dgm:pt>
    <dgm:pt modelId="{226C352D-4ED1-45BA-98EB-DF136FFCB58A}" type="pres">
      <dgm:prSet presAssocID="{88C5C151-FA50-4931-AA43-02C5F31A8B1D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oup"/>
        </a:ext>
      </dgm:extLst>
    </dgm:pt>
    <dgm:pt modelId="{47F4773F-E6D6-46A8-9BA0-194942CB651A}" type="pres">
      <dgm:prSet presAssocID="{88C5C151-FA50-4931-AA43-02C5F31A8B1D}" presName="spaceRect" presStyleCnt="0"/>
      <dgm:spPr/>
    </dgm:pt>
    <dgm:pt modelId="{CEF2F58E-0B82-45D6-AB3E-BC152FAB9167}" type="pres">
      <dgm:prSet presAssocID="{88C5C151-FA50-4931-AA43-02C5F31A8B1D}" presName="textRect" presStyleLbl="revTx" presStyleIdx="3" presStyleCnt="6">
        <dgm:presLayoutVars>
          <dgm:chMax val="1"/>
          <dgm:chPref val="1"/>
        </dgm:presLayoutVars>
      </dgm:prSet>
      <dgm:spPr/>
    </dgm:pt>
    <dgm:pt modelId="{CBC07BE6-556D-4F88-A4EB-544389AF82B6}" type="pres">
      <dgm:prSet presAssocID="{4FE90F2E-94B6-4963-A755-3C8319F817FB}" presName="sibTrans" presStyleLbl="sibTrans2D1" presStyleIdx="0" presStyleCnt="0"/>
      <dgm:spPr/>
    </dgm:pt>
    <dgm:pt modelId="{A6143354-183F-42DD-A938-3B04F6AB3A68}" type="pres">
      <dgm:prSet presAssocID="{527963BA-8AE2-4589-BB95-51DEF218DC65}" presName="compNode" presStyleCnt="0"/>
      <dgm:spPr/>
    </dgm:pt>
    <dgm:pt modelId="{4C42A1D4-284F-4CAF-8241-4A7C6DE8CE0A}" type="pres">
      <dgm:prSet presAssocID="{527963BA-8AE2-4589-BB95-51DEF218DC65}" presName="iconBgRect" presStyleLbl="bgShp" presStyleIdx="4" presStyleCnt="6"/>
      <dgm:spPr/>
    </dgm:pt>
    <dgm:pt modelId="{1B9FC2BE-7718-4B8C-90C7-474158B44CDC}" type="pres">
      <dgm:prSet presAssocID="{527963BA-8AE2-4589-BB95-51DEF218DC65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08B7AAC4-14A0-421A-85F6-2780DD344D28}" type="pres">
      <dgm:prSet presAssocID="{527963BA-8AE2-4589-BB95-51DEF218DC65}" presName="spaceRect" presStyleCnt="0"/>
      <dgm:spPr/>
    </dgm:pt>
    <dgm:pt modelId="{2C2351DA-B80E-4476-BB04-B2DB8AEAEF6C}" type="pres">
      <dgm:prSet presAssocID="{527963BA-8AE2-4589-BB95-51DEF218DC65}" presName="textRect" presStyleLbl="revTx" presStyleIdx="4" presStyleCnt="6">
        <dgm:presLayoutVars>
          <dgm:chMax val="1"/>
          <dgm:chPref val="1"/>
        </dgm:presLayoutVars>
      </dgm:prSet>
      <dgm:spPr/>
    </dgm:pt>
    <dgm:pt modelId="{BA99E4B6-306E-4BD3-AA4E-BD4435062725}" type="pres">
      <dgm:prSet presAssocID="{1C085151-38E2-45D2-BBFD-77EAE2A855CB}" presName="sibTrans" presStyleLbl="sibTrans2D1" presStyleIdx="0" presStyleCnt="0"/>
      <dgm:spPr/>
    </dgm:pt>
    <dgm:pt modelId="{7B73AB93-D9A1-417B-A74C-BA7FD45C8FA4}" type="pres">
      <dgm:prSet presAssocID="{1C85FEF6-5F2E-442C-B320-D6DF3C47C4F2}" presName="compNode" presStyleCnt="0"/>
      <dgm:spPr/>
    </dgm:pt>
    <dgm:pt modelId="{DC96D7C9-10F5-469D-9C77-F4AD294F27AB}" type="pres">
      <dgm:prSet presAssocID="{1C85FEF6-5F2E-442C-B320-D6DF3C47C4F2}" presName="iconBgRect" presStyleLbl="bgShp" presStyleIdx="5" presStyleCnt="6"/>
      <dgm:spPr/>
    </dgm:pt>
    <dgm:pt modelId="{6EFC1142-0C95-4784-BF4D-2FB23D90591C}" type="pres">
      <dgm:prSet presAssocID="{1C85FEF6-5F2E-442C-B320-D6DF3C47C4F2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207593E3-75EE-4B50-95D6-7DA2C64EDE96}" type="pres">
      <dgm:prSet presAssocID="{1C85FEF6-5F2E-442C-B320-D6DF3C47C4F2}" presName="spaceRect" presStyleCnt="0"/>
      <dgm:spPr/>
    </dgm:pt>
    <dgm:pt modelId="{DDEC11D6-C34C-4DCC-8683-A7300E3909BC}" type="pres">
      <dgm:prSet presAssocID="{1C85FEF6-5F2E-442C-B320-D6DF3C47C4F2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EBBB820B-7D50-491D-87AC-0FB7723983CA}" srcId="{4FA80D6F-A05A-47D4-B719-9B50593D0EC2}" destId="{40306C63-14FD-4F35-8C92-670E5469AA30}" srcOrd="2" destOrd="0" parTransId="{C59BBFAF-36B7-4AC1-9142-DFCC2089292A}" sibTransId="{253D5B84-EFEF-41CD-8647-06123A869424}"/>
    <dgm:cxn modelId="{1532F023-6ACD-4168-8AC3-A2EC591189B5}" srcId="{4FA80D6F-A05A-47D4-B719-9B50593D0EC2}" destId="{527963BA-8AE2-4589-BB95-51DEF218DC65}" srcOrd="4" destOrd="0" parTransId="{3D254B99-14C0-4434-99D4-C44144419216}" sibTransId="{1C085151-38E2-45D2-BBFD-77EAE2A855CB}"/>
    <dgm:cxn modelId="{111E9330-AEED-4F90-B0AA-F9C8B34883CC}" type="presOf" srcId="{6365B534-F02F-4038-A00B-6A18191F57A6}" destId="{AEE3AADB-479A-4156-8B40-7051C10233F6}" srcOrd="0" destOrd="0" presId="urn:microsoft.com/office/officeart/2018/2/layout/IconCircleList"/>
    <dgm:cxn modelId="{452CCC32-63BA-4BF8-854D-240CDC81E955}" type="presOf" srcId="{6B590F1D-2AF7-430D-810C-72FF7E1F4FDB}" destId="{02EBDB34-DD8D-4EED-82AD-C84C1D112DC4}" srcOrd="0" destOrd="0" presId="urn:microsoft.com/office/officeart/2018/2/layout/IconCircleList"/>
    <dgm:cxn modelId="{5933EA5C-716F-4519-BB40-E5DF910FFAA0}" srcId="{4FA80D6F-A05A-47D4-B719-9B50593D0EC2}" destId="{77DFD629-0E9F-4F39-BFE3-13B6CAD09AA3}" srcOrd="0" destOrd="0" parTransId="{BF4762AD-D2E9-4F02-A7C3-F0157ED45908}" sibTransId="{6365B534-F02F-4038-A00B-6A18191F57A6}"/>
    <dgm:cxn modelId="{612D056F-63D1-422D-97F9-CAFEBC400ABC}" type="presOf" srcId="{40306C63-14FD-4F35-8C92-670E5469AA30}" destId="{BEAADCDC-9ED5-405A-944F-8552DD716A30}" srcOrd="0" destOrd="0" presId="urn:microsoft.com/office/officeart/2018/2/layout/IconCircleList"/>
    <dgm:cxn modelId="{BB1B8570-0335-4325-AF3F-87CF0B65C34F}" type="presOf" srcId="{527963BA-8AE2-4589-BB95-51DEF218DC65}" destId="{2C2351DA-B80E-4476-BB04-B2DB8AEAEF6C}" srcOrd="0" destOrd="0" presId="urn:microsoft.com/office/officeart/2018/2/layout/IconCircleList"/>
    <dgm:cxn modelId="{3966B671-BADE-4677-8CF9-A6B46AB4116D}" type="presOf" srcId="{1C085151-38E2-45D2-BBFD-77EAE2A855CB}" destId="{BA99E4B6-306E-4BD3-AA4E-BD4435062725}" srcOrd="0" destOrd="0" presId="urn:microsoft.com/office/officeart/2018/2/layout/IconCircleList"/>
    <dgm:cxn modelId="{F6FB8F80-6E30-4B61-878B-44A89C240BCE}" srcId="{4FA80D6F-A05A-47D4-B719-9B50593D0EC2}" destId="{88C5C151-FA50-4931-AA43-02C5F31A8B1D}" srcOrd="3" destOrd="0" parTransId="{BFAB6624-5295-4886-AE58-ABC93D844E04}" sibTransId="{4FE90F2E-94B6-4963-A755-3C8319F817FB}"/>
    <dgm:cxn modelId="{24A68A85-E09C-4426-8DC1-004CAC721CF2}" type="presOf" srcId="{88C5C151-FA50-4931-AA43-02C5F31A8B1D}" destId="{CEF2F58E-0B82-45D6-AB3E-BC152FAB9167}" srcOrd="0" destOrd="0" presId="urn:microsoft.com/office/officeart/2018/2/layout/IconCircleList"/>
    <dgm:cxn modelId="{B4136B9E-B850-4CFB-88AA-4EC7F5D5C853}" type="presOf" srcId="{77DFD629-0E9F-4F39-BFE3-13B6CAD09AA3}" destId="{F77FF5A9-983B-4416-AF18-EB108B533121}" srcOrd="0" destOrd="0" presId="urn:microsoft.com/office/officeart/2018/2/layout/IconCircleList"/>
    <dgm:cxn modelId="{833F70A8-05DD-4500-A10A-4576EFFF401F}" type="presOf" srcId="{1C85FEF6-5F2E-442C-B320-D6DF3C47C4F2}" destId="{DDEC11D6-C34C-4DCC-8683-A7300E3909BC}" srcOrd="0" destOrd="0" presId="urn:microsoft.com/office/officeart/2018/2/layout/IconCircleList"/>
    <dgm:cxn modelId="{4E6F9CAD-8C7B-4E3F-ABC2-C1C1CE13B850}" type="presOf" srcId="{4FE90F2E-94B6-4963-A755-3C8319F817FB}" destId="{CBC07BE6-556D-4F88-A4EB-544389AF82B6}" srcOrd="0" destOrd="0" presId="urn:microsoft.com/office/officeart/2018/2/layout/IconCircleList"/>
    <dgm:cxn modelId="{FE65C1B2-172B-4664-B3C1-AA6FDD9AE481}" srcId="{4FA80D6F-A05A-47D4-B719-9B50593D0EC2}" destId="{3F50AE65-D69F-4789-B86D-895245DE4E3F}" srcOrd="1" destOrd="0" parTransId="{A3D372D7-1A7F-4DC2-A942-CC56C0C20B9A}" sibTransId="{6B590F1D-2AF7-430D-810C-72FF7E1F4FDB}"/>
    <dgm:cxn modelId="{FF508FBE-2450-48AF-8D26-BADD06103B88}" type="presOf" srcId="{3F50AE65-D69F-4789-B86D-895245DE4E3F}" destId="{1197B1B9-0BA3-45D8-9023-F57C5B51B25F}" srcOrd="0" destOrd="0" presId="urn:microsoft.com/office/officeart/2018/2/layout/IconCircleList"/>
    <dgm:cxn modelId="{04B975D6-CAEE-4CDD-B99D-97E1AF69118C}" type="presOf" srcId="{253D5B84-EFEF-41CD-8647-06123A869424}" destId="{F5D8681E-CD36-4D8C-9EF5-1E6C570B7668}" srcOrd="0" destOrd="0" presId="urn:microsoft.com/office/officeart/2018/2/layout/IconCircleList"/>
    <dgm:cxn modelId="{9BD72DE0-B789-4943-A964-AA8C7E1E6B15}" type="presOf" srcId="{4FA80D6F-A05A-47D4-B719-9B50593D0EC2}" destId="{0ADAD009-6FD9-47E4-98A6-4F971868B6F8}" srcOrd="0" destOrd="0" presId="urn:microsoft.com/office/officeart/2018/2/layout/IconCircleList"/>
    <dgm:cxn modelId="{72C063F1-F2C9-4A86-A809-A7850B24CA2F}" srcId="{4FA80D6F-A05A-47D4-B719-9B50593D0EC2}" destId="{1C85FEF6-5F2E-442C-B320-D6DF3C47C4F2}" srcOrd="5" destOrd="0" parTransId="{200B9B51-FA34-4394-B286-64A8E9EE37BA}" sibTransId="{ED526F75-E43B-49DD-9530-2D00E55F95AE}"/>
    <dgm:cxn modelId="{F5D4B2E5-4917-455A-AA94-F85FFC087DDF}" type="presParOf" srcId="{0ADAD009-6FD9-47E4-98A6-4F971868B6F8}" destId="{573BBC53-A24B-4416-8222-5AF9EE6C4605}" srcOrd="0" destOrd="0" presId="urn:microsoft.com/office/officeart/2018/2/layout/IconCircleList"/>
    <dgm:cxn modelId="{EB297565-2B78-4843-86EF-7A0AEF9F392F}" type="presParOf" srcId="{573BBC53-A24B-4416-8222-5AF9EE6C4605}" destId="{CAF4F04E-69F8-47C8-BEF9-0C759DD8F521}" srcOrd="0" destOrd="0" presId="urn:microsoft.com/office/officeart/2018/2/layout/IconCircleList"/>
    <dgm:cxn modelId="{4D098081-6EDA-4275-944C-07A9367A685F}" type="presParOf" srcId="{CAF4F04E-69F8-47C8-BEF9-0C759DD8F521}" destId="{8004C7ED-6E51-4D08-97BF-1DB05285C50F}" srcOrd="0" destOrd="0" presId="urn:microsoft.com/office/officeart/2018/2/layout/IconCircleList"/>
    <dgm:cxn modelId="{72E66054-5C4B-47B1-8731-E19C65707D2A}" type="presParOf" srcId="{CAF4F04E-69F8-47C8-BEF9-0C759DD8F521}" destId="{FF080417-F7C3-432E-A52C-52E92DBE26C2}" srcOrd="1" destOrd="0" presId="urn:microsoft.com/office/officeart/2018/2/layout/IconCircleList"/>
    <dgm:cxn modelId="{39345EE1-6210-4607-BC0B-974DAB4C9BAB}" type="presParOf" srcId="{CAF4F04E-69F8-47C8-BEF9-0C759DD8F521}" destId="{339909DE-65B5-444E-A0CC-56EE285922F4}" srcOrd="2" destOrd="0" presId="urn:microsoft.com/office/officeart/2018/2/layout/IconCircleList"/>
    <dgm:cxn modelId="{84EC7369-6A41-4D12-85C4-E604D1EADA9C}" type="presParOf" srcId="{CAF4F04E-69F8-47C8-BEF9-0C759DD8F521}" destId="{F77FF5A9-983B-4416-AF18-EB108B533121}" srcOrd="3" destOrd="0" presId="urn:microsoft.com/office/officeart/2018/2/layout/IconCircleList"/>
    <dgm:cxn modelId="{11866306-AFE1-45FA-BB16-B136199CBF01}" type="presParOf" srcId="{573BBC53-A24B-4416-8222-5AF9EE6C4605}" destId="{AEE3AADB-479A-4156-8B40-7051C10233F6}" srcOrd="1" destOrd="0" presId="urn:microsoft.com/office/officeart/2018/2/layout/IconCircleList"/>
    <dgm:cxn modelId="{04C34B29-1CCA-48CE-90C6-4024E472E2EC}" type="presParOf" srcId="{573BBC53-A24B-4416-8222-5AF9EE6C4605}" destId="{6CE5CCE6-8EF7-4148-A129-38E5338148C2}" srcOrd="2" destOrd="0" presId="urn:microsoft.com/office/officeart/2018/2/layout/IconCircleList"/>
    <dgm:cxn modelId="{F368ECBC-FF81-4341-85D1-54257D80732F}" type="presParOf" srcId="{6CE5CCE6-8EF7-4148-A129-38E5338148C2}" destId="{AA52BBA1-E83B-425C-890E-A9A1016B8677}" srcOrd="0" destOrd="0" presId="urn:microsoft.com/office/officeart/2018/2/layout/IconCircleList"/>
    <dgm:cxn modelId="{757E5B4B-C4FE-450F-AFFB-D8C0C5D05F7D}" type="presParOf" srcId="{6CE5CCE6-8EF7-4148-A129-38E5338148C2}" destId="{97AE63CE-BA95-4CEB-A60F-F54AB1001EEC}" srcOrd="1" destOrd="0" presId="urn:microsoft.com/office/officeart/2018/2/layout/IconCircleList"/>
    <dgm:cxn modelId="{AFA99626-FD91-4E7C-B237-266F627E3E9D}" type="presParOf" srcId="{6CE5CCE6-8EF7-4148-A129-38E5338148C2}" destId="{5654230D-F3A3-441C-90E3-CA8BE5B500FA}" srcOrd="2" destOrd="0" presId="urn:microsoft.com/office/officeart/2018/2/layout/IconCircleList"/>
    <dgm:cxn modelId="{C6904FD8-A80A-4C1D-B671-A35FF96834C4}" type="presParOf" srcId="{6CE5CCE6-8EF7-4148-A129-38E5338148C2}" destId="{1197B1B9-0BA3-45D8-9023-F57C5B51B25F}" srcOrd="3" destOrd="0" presId="urn:microsoft.com/office/officeart/2018/2/layout/IconCircleList"/>
    <dgm:cxn modelId="{2B6180A5-0385-404A-A70F-770CFFFB3B10}" type="presParOf" srcId="{573BBC53-A24B-4416-8222-5AF9EE6C4605}" destId="{02EBDB34-DD8D-4EED-82AD-C84C1D112DC4}" srcOrd="3" destOrd="0" presId="urn:microsoft.com/office/officeart/2018/2/layout/IconCircleList"/>
    <dgm:cxn modelId="{4726E4AB-49FF-4E8A-A236-90B558F09E0E}" type="presParOf" srcId="{573BBC53-A24B-4416-8222-5AF9EE6C4605}" destId="{D13A23E6-92BD-466C-A5AB-2D504D75DD45}" srcOrd="4" destOrd="0" presId="urn:microsoft.com/office/officeart/2018/2/layout/IconCircleList"/>
    <dgm:cxn modelId="{2025723F-BB36-4EDA-B443-125D7F051622}" type="presParOf" srcId="{D13A23E6-92BD-466C-A5AB-2D504D75DD45}" destId="{17F58A52-540B-4330-9241-27BC1CBE073E}" srcOrd="0" destOrd="0" presId="urn:microsoft.com/office/officeart/2018/2/layout/IconCircleList"/>
    <dgm:cxn modelId="{EC2446D6-35A3-45D5-9580-70FC4C0CCAF6}" type="presParOf" srcId="{D13A23E6-92BD-466C-A5AB-2D504D75DD45}" destId="{9ABD3E7C-6E36-4F09-9C68-AE0D81C34711}" srcOrd="1" destOrd="0" presId="urn:microsoft.com/office/officeart/2018/2/layout/IconCircleList"/>
    <dgm:cxn modelId="{DC2C04CE-6279-400F-A4FF-CEA5B5901C25}" type="presParOf" srcId="{D13A23E6-92BD-466C-A5AB-2D504D75DD45}" destId="{2FA0A93F-4474-4D08-A5C4-591457C8190E}" srcOrd="2" destOrd="0" presId="urn:microsoft.com/office/officeart/2018/2/layout/IconCircleList"/>
    <dgm:cxn modelId="{64ED9930-BD81-4C5B-AFF8-13A5B8C5E654}" type="presParOf" srcId="{D13A23E6-92BD-466C-A5AB-2D504D75DD45}" destId="{BEAADCDC-9ED5-405A-944F-8552DD716A30}" srcOrd="3" destOrd="0" presId="urn:microsoft.com/office/officeart/2018/2/layout/IconCircleList"/>
    <dgm:cxn modelId="{7063F6D3-FBA7-46D1-B3BC-B906C4D74FEC}" type="presParOf" srcId="{573BBC53-A24B-4416-8222-5AF9EE6C4605}" destId="{F5D8681E-CD36-4D8C-9EF5-1E6C570B7668}" srcOrd="5" destOrd="0" presId="urn:microsoft.com/office/officeart/2018/2/layout/IconCircleList"/>
    <dgm:cxn modelId="{959D0208-49A1-4D56-A9AE-024BA2F3B184}" type="presParOf" srcId="{573BBC53-A24B-4416-8222-5AF9EE6C4605}" destId="{8FBD2B8F-3C39-4DA0-80C7-946E4DBEB38D}" srcOrd="6" destOrd="0" presId="urn:microsoft.com/office/officeart/2018/2/layout/IconCircleList"/>
    <dgm:cxn modelId="{79592E49-345F-4F81-8B94-3B2CA0F4C830}" type="presParOf" srcId="{8FBD2B8F-3C39-4DA0-80C7-946E4DBEB38D}" destId="{F9ABFB3D-3AC2-4CDD-A036-6596DFBA24BB}" srcOrd="0" destOrd="0" presId="urn:microsoft.com/office/officeart/2018/2/layout/IconCircleList"/>
    <dgm:cxn modelId="{482E1CF3-AD14-4645-9C80-F4C2217E2572}" type="presParOf" srcId="{8FBD2B8F-3C39-4DA0-80C7-946E4DBEB38D}" destId="{226C352D-4ED1-45BA-98EB-DF136FFCB58A}" srcOrd="1" destOrd="0" presId="urn:microsoft.com/office/officeart/2018/2/layout/IconCircleList"/>
    <dgm:cxn modelId="{89D705CC-17EC-4E6E-AE19-8C0AE22F3099}" type="presParOf" srcId="{8FBD2B8F-3C39-4DA0-80C7-946E4DBEB38D}" destId="{47F4773F-E6D6-46A8-9BA0-194942CB651A}" srcOrd="2" destOrd="0" presId="urn:microsoft.com/office/officeart/2018/2/layout/IconCircleList"/>
    <dgm:cxn modelId="{4D08DFE2-046E-490E-9363-E2411882F9C6}" type="presParOf" srcId="{8FBD2B8F-3C39-4DA0-80C7-946E4DBEB38D}" destId="{CEF2F58E-0B82-45D6-AB3E-BC152FAB9167}" srcOrd="3" destOrd="0" presId="urn:microsoft.com/office/officeart/2018/2/layout/IconCircleList"/>
    <dgm:cxn modelId="{B9043E13-5535-4967-AFD1-CDA07251B145}" type="presParOf" srcId="{573BBC53-A24B-4416-8222-5AF9EE6C4605}" destId="{CBC07BE6-556D-4F88-A4EB-544389AF82B6}" srcOrd="7" destOrd="0" presId="urn:microsoft.com/office/officeart/2018/2/layout/IconCircleList"/>
    <dgm:cxn modelId="{1EAB72B0-EDC7-4048-94DC-FB885B4B8DB2}" type="presParOf" srcId="{573BBC53-A24B-4416-8222-5AF9EE6C4605}" destId="{A6143354-183F-42DD-A938-3B04F6AB3A68}" srcOrd="8" destOrd="0" presId="urn:microsoft.com/office/officeart/2018/2/layout/IconCircleList"/>
    <dgm:cxn modelId="{6BF9A812-7AA4-45FF-8F71-EF984D0F6B90}" type="presParOf" srcId="{A6143354-183F-42DD-A938-3B04F6AB3A68}" destId="{4C42A1D4-284F-4CAF-8241-4A7C6DE8CE0A}" srcOrd="0" destOrd="0" presId="urn:microsoft.com/office/officeart/2018/2/layout/IconCircleList"/>
    <dgm:cxn modelId="{489B95A6-4893-4A78-BEE2-595529B39E14}" type="presParOf" srcId="{A6143354-183F-42DD-A938-3B04F6AB3A68}" destId="{1B9FC2BE-7718-4B8C-90C7-474158B44CDC}" srcOrd="1" destOrd="0" presId="urn:microsoft.com/office/officeart/2018/2/layout/IconCircleList"/>
    <dgm:cxn modelId="{643B2280-7C77-4968-BE55-329067097822}" type="presParOf" srcId="{A6143354-183F-42DD-A938-3B04F6AB3A68}" destId="{08B7AAC4-14A0-421A-85F6-2780DD344D28}" srcOrd="2" destOrd="0" presId="urn:microsoft.com/office/officeart/2018/2/layout/IconCircleList"/>
    <dgm:cxn modelId="{73396F46-982D-4558-B3EE-73BEBE6DC61B}" type="presParOf" srcId="{A6143354-183F-42DD-A938-3B04F6AB3A68}" destId="{2C2351DA-B80E-4476-BB04-B2DB8AEAEF6C}" srcOrd="3" destOrd="0" presId="urn:microsoft.com/office/officeart/2018/2/layout/IconCircleList"/>
    <dgm:cxn modelId="{22D443AA-592F-4D5B-B282-5807A992A89F}" type="presParOf" srcId="{573BBC53-A24B-4416-8222-5AF9EE6C4605}" destId="{BA99E4B6-306E-4BD3-AA4E-BD4435062725}" srcOrd="9" destOrd="0" presId="urn:microsoft.com/office/officeart/2018/2/layout/IconCircleList"/>
    <dgm:cxn modelId="{41419401-0370-4D73-B486-F9F8348E878A}" type="presParOf" srcId="{573BBC53-A24B-4416-8222-5AF9EE6C4605}" destId="{7B73AB93-D9A1-417B-A74C-BA7FD45C8FA4}" srcOrd="10" destOrd="0" presId="urn:microsoft.com/office/officeart/2018/2/layout/IconCircleList"/>
    <dgm:cxn modelId="{443416A0-E61B-4419-83C2-A0D287207CFB}" type="presParOf" srcId="{7B73AB93-D9A1-417B-A74C-BA7FD45C8FA4}" destId="{DC96D7C9-10F5-469D-9C77-F4AD294F27AB}" srcOrd="0" destOrd="0" presId="urn:microsoft.com/office/officeart/2018/2/layout/IconCircleList"/>
    <dgm:cxn modelId="{06F332FF-4248-462C-BB1A-7ACC0BCCB083}" type="presParOf" srcId="{7B73AB93-D9A1-417B-A74C-BA7FD45C8FA4}" destId="{6EFC1142-0C95-4784-BF4D-2FB23D90591C}" srcOrd="1" destOrd="0" presId="urn:microsoft.com/office/officeart/2018/2/layout/IconCircleList"/>
    <dgm:cxn modelId="{65681D52-2646-479D-A9D2-ABEFC22841A1}" type="presParOf" srcId="{7B73AB93-D9A1-417B-A74C-BA7FD45C8FA4}" destId="{207593E3-75EE-4B50-95D6-7DA2C64EDE96}" srcOrd="2" destOrd="0" presId="urn:microsoft.com/office/officeart/2018/2/layout/IconCircleList"/>
    <dgm:cxn modelId="{09849EAF-60AE-4DBD-BF38-822E14222DB4}" type="presParOf" srcId="{7B73AB93-D9A1-417B-A74C-BA7FD45C8FA4}" destId="{DDEC11D6-C34C-4DCC-8683-A7300E3909BC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E6951B-FA1F-4623-92FB-BA605F261914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29844193-021E-43C5-B073-E8D5FB622B79}">
      <dgm:prSet/>
      <dgm:spPr/>
      <dgm:t>
        <a:bodyPr/>
        <a:lstStyle/>
        <a:p>
          <a:r>
            <a:rPr lang="en-US"/>
            <a:t>Partnering of a general education teacher and a special education teacher or another specialist for the purpose pf students in a general education setting (Friend, Cook, Hurley-Chamberlain, &amp; Shamberger, 2010 p. 11)</a:t>
          </a:r>
        </a:p>
      </dgm:t>
    </dgm:pt>
    <dgm:pt modelId="{E3FA9FAC-2DF7-4204-9A6A-78EDBC7E0567}" type="parTrans" cxnId="{F40696E9-859B-4B3A-A517-0F6382B2340C}">
      <dgm:prSet/>
      <dgm:spPr/>
      <dgm:t>
        <a:bodyPr/>
        <a:lstStyle/>
        <a:p>
          <a:endParaRPr lang="en-US"/>
        </a:p>
      </dgm:t>
    </dgm:pt>
    <dgm:pt modelId="{B4751459-F6E1-4921-8807-3169CCBD9511}" type="sibTrans" cxnId="{F40696E9-859B-4B3A-A517-0F6382B2340C}">
      <dgm:prSet/>
      <dgm:spPr/>
      <dgm:t>
        <a:bodyPr/>
        <a:lstStyle/>
        <a:p>
          <a:endParaRPr lang="en-US"/>
        </a:p>
      </dgm:t>
    </dgm:pt>
    <dgm:pt modelId="{857B6B00-9660-4271-B400-9F4B6C09AEEB}">
      <dgm:prSet/>
      <dgm:spPr/>
      <dgm:t>
        <a:bodyPr/>
        <a:lstStyle/>
        <a:p>
          <a:r>
            <a:rPr lang="en-US"/>
            <a:t>Six different forms of Co-teaching (see page 51)</a:t>
          </a:r>
        </a:p>
      </dgm:t>
    </dgm:pt>
    <dgm:pt modelId="{06A68F1C-E1DF-431E-BC92-402F595DC332}" type="parTrans" cxnId="{A645BCE6-1911-4736-AFA9-3DC9BEFC59C1}">
      <dgm:prSet/>
      <dgm:spPr/>
      <dgm:t>
        <a:bodyPr/>
        <a:lstStyle/>
        <a:p>
          <a:endParaRPr lang="en-US"/>
        </a:p>
      </dgm:t>
    </dgm:pt>
    <dgm:pt modelId="{0B1EB5ED-BDA3-42E4-9BC6-168012BCE572}" type="sibTrans" cxnId="{A645BCE6-1911-4736-AFA9-3DC9BEFC59C1}">
      <dgm:prSet/>
      <dgm:spPr/>
      <dgm:t>
        <a:bodyPr/>
        <a:lstStyle/>
        <a:p>
          <a:endParaRPr lang="en-US"/>
        </a:p>
      </dgm:t>
    </dgm:pt>
    <dgm:pt modelId="{37A08C48-F3A3-4B19-BAD2-049787238CD5}">
      <dgm:prSet/>
      <dgm:spPr/>
      <dgm:t>
        <a:bodyPr/>
        <a:lstStyle/>
        <a:p>
          <a:r>
            <a:rPr lang="en-US" dirty="0"/>
            <a:t>Pick a form and discuss with your learning partner.  Be prepared to give an example of what co-teaching would look like</a:t>
          </a:r>
        </a:p>
      </dgm:t>
    </dgm:pt>
    <dgm:pt modelId="{98666218-A567-4118-A934-B949D234CDA1}" type="parTrans" cxnId="{ED2F9FCF-5CC0-446E-B133-55BF1FD0203E}">
      <dgm:prSet/>
      <dgm:spPr/>
      <dgm:t>
        <a:bodyPr/>
        <a:lstStyle/>
        <a:p>
          <a:endParaRPr lang="en-US"/>
        </a:p>
      </dgm:t>
    </dgm:pt>
    <dgm:pt modelId="{F040378A-B8D8-43ED-A427-D796660C1C8D}" type="sibTrans" cxnId="{ED2F9FCF-5CC0-446E-B133-55BF1FD0203E}">
      <dgm:prSet/>
      <dgm:spPr/>
      <dgm:t>
        <a:bodyPr/>
        <a:lstStyle/>
        <a:p>
          <a:endParaRPr lang="en-US"/>
        </a:p>
      </dgm:t>
    </dgm:pt>
    <dgm:pt modelId="{F08D0028-23DC-41B6-BD8C-ADFC73DD148C}" type="pres">
      <dgm:prSet presAssocID="{98E6951B-FA1F-4623-92FB-BA605F261914}" presName="root" presStyleCnt="0">
        <dgm:presLayoutVars>
          <dgm:dir/>
          <dgm:resizeHandles val="exact"/>
        </dgm:presLayoutVars>
      </dgm:prSet>
      <dgm:spPr/>
    </dgm:pt>
    <dgm:pt modelId="{9E5826E1-5EAB-4270-BCBD-C73C5C1B060D}" type="pres">
      <dgm:prSet presAssocID="{98E6951B-FA1F-4623-92FB-BA605F261914}" presName="container" presStyleCnt="0">
        <dgm:presLayoutVars>
          <dgm:dir/>
          <dgm:resizeHandles val="exact"/>
        </dgm:presLayoutVars>
      </dgm:prSet>
      <dgm:spPr/>
    </dgm:pt>
    <dgm:pt modelId="{B54EC3CF-F35C-481E-A192-2E1E892237BB}" type="pres">
      <dgm:prSet presAssocID="{29844193-021E-43C5-B073-E8D5FB622B79}" presName="compNode" presStyleCnt="0"/>
      <dgm:spPr/>
    </dgm:pt>
    <dgm:pt modelId="{07E43A20-3C64-4D0F-9DA9-5A4028B51100}" type="pres">
      <dgm:prSet presAssocID="{29844193-021E-43C5-B073-E8D5FB622B79}" presName="iconBgRect" presStyleLbl="bgShp" presStyleIdx="0" presStyleCnt="3"/>
      <dgm:spPr/>
    </dgm:pt>
    <dgm:pt modelId="{4FD964EB-614B-4E91-9E96-E446BEF5D76E}" type="pres">
      <dgm:prSet presAssocID="{29844193-021E-43C5-B073-E8D5FB622B7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D28DCCE7-D2EE-48F2-B61F-A805BFF5D750}" type="pres">
      <dgm:prSet presAssocID="{29844193-021E-43C5-B073-E8D5FB622B79}" presName="spaceRect" presStyleCnt="0"/>
      <dgm:spPr/>
    </dgm:pt>
    <dgm:pt modelId="{8AA42385-621E-4E0E-9FC4-A3E23568F654}" type="pres">
      <dgm:prSet presAssocID="{29844193-021E-43C5-B073-E8D5FB622B79}" presName="textRect" presStyleLbl="revTx" presStyleIdx="0" presStyleCnt="3">
        <dgm:presLayoutVars>
          <dgm:chMax val="1"/>
          <dgm:chPref val="1"/>
        </dgm:presLayoutVars>
      </dgm:prSet>
      <dgm:spPr/>
    </dgm:pt>
    <dgm:pt modelId="{179D2B74-13BB-4B8E-A109-9082DB6CD0DF}" type="pres">
      <dgm:prSet presAssocID="{B4751459-F6E1-4921-8807-3169CCBD9511}" presName="sibTrans" presStyleLbl="sibTrans2D1" presStyleIdx="0" presStyleCnt="0"/>
      <dgm:spPr/>
    </dgm:pt>
    <dgm:pt modelId="{1C2F7EE1-A1B7-4785-A471-840F8F78BBF1}" type="pres">
      <dgm:prSet presAssocID="{857B6B00-9660-4271-B400-9F4B6C09AEEB}" presName="compNode" presStyleCnt="0"/>
      <dgm:spPr/>
    </dgm:pt>
    <dgm:pt modelId="{F145B210-D637-4A6A-8C94-637D87AFF20E}" type="pres">
      <dgm:prSet presAssocID="{857B6B00-9660-4271-B400-9F4B6C09AEEB}" presName="iconBgRect" presStyleLbl="bgShp" presStyleIdx="1" presStyleCnt="3"/>
      <dgm:spPr/>
    </dgm:pt>
    <dgm:pt modelId="{32DD74AB-0213-45E0-883D-1A709A20510D}" type="pres">
      <dgm:prSet presAssocID="{857B6B00-9660-4271-B400-9F4B6C09AEEB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78221988-6FA1-405D-8F5F-E27C55783AB7}" type="pres">
      <dgm:prSet presAssocID="{857B6B00-9660-4271-B400-9F4B6C09AEEB}" presName="spaceRect" presStyleCnt="0"/>
      <dgm:spPr/>
    </dgm:pt>
    <dgm:pt modelId="{ABFAB6AF-40EC-42AC-B369-34044354A811}" type="pres">
      <dgm:prSet presAssocID="{857B6B00-9660-4271-B400-9F4B6C09AEEB}" presName="textRect" presStyleLbl="revTx" presStyleIdx="1" presStyleCnt="3">
        <dgm:presLayoutVars>
          <dgm:chMax val="1"/>
          <dgm:chPref val="1"/>
        </dgm:presLayoutVars>
      </dgm:prSet>
      <dgm:spPr/>
    </dgm:pt>
    <dgm:pt modelId="{0FDD9A69-5BED-4919-BF10-73FE55144FE6}" type="pres">
      <dgm:prSet presAssocID="{0B1EB5ED-BDA3-42E4-9BC6-168012BCE572}" presName="sibTrans" presStyleLbl="sibTrans2D1" presStyleIdx="0" presStyleCnt="0"/>
      <dgm:spPr/>
    </dgm:pt>
    <dgm:pt modelId="{C29E2F08-4C99-4563-BD01-58DC43711271}" type="pres">
      <dgm:prSet presAssocID="{37A08C48-F3A3-4B19-BAD2-049787238CD5}" presName="compNode" presStyleCnt="0"/>
      <dgm:spPr/>
    </dgm:pt>
    <dgm:pt modelId="{03F66AE3-353F-4A25-ACCF-C49DB1C57EFD}" type="pres">
      <dgm:prSet presAssocID="{37A08C48-F3A3-4B19-BAD2-049787238CD5}" presName="iconBgRect" presStyleLbl="bgShp" presStyleIdx="2" presStyleCnt="3"/>
      <dgm:spPr/>
    </dgm:pt>
    <dgm:pt modelId="{F11ED857-BEFD-4581-86B5-E8274E181407}" type="pres">
      <dgm:prSet presAssocID="{37A08C48-F3A3-4B19-BAD2-049787238CD5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encil"/>
        </a:ext>
      </dgm:extLst>
    </dgm:pt>
    <dgm:pt modelId="{07603F50-E992-41AD-86B1-17FF62F0E1D4}" type="pres">
      <dgm:prSet presAssocID="{37A08C48-F3A3-4B19-BAD2-049787238CD5}" presName="spaceRect" presStyleCnt="0"/>
      <dgm:spPr/>
    </dgm:pt>
    <dgm:pt modelId="{297D4BD7-5105-44BA-A662-EB08EE65E788}" type="pres">
      <dgm:prSet presAssocID="{37A08C48-F3A3-4B19-BAD2-049787238CD5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A32E2C6B-FC72-4B8F-A78A-30D6F579CC7B}" type="presOf" srcId="{29844193-021E-43C5-B073-E8D5FB622B79}" destId="{8AA42385-621E-4E0E-9FC4-A3E23568F654}" srcOrd="0" destOrd="0" presId="urn:microsoft.com/office/officeart/2018/2/layout/IconCircleList"/>
    <dgm:cxn modelId="{7518376C-C60C-4EB3-B598-C57E62DCF068}" type="presOf" srcId="{0B1EB5ED-BDA3-42E4-9BC6-168012BCE572}" destId="{0FDD9A69-5BED-4919-BF10-73FE55144FE6}" srcOrd="0" destOrd="0" presId="urn:microsoft.com/office/officeart/2018/2/layout/IconCircleList"/>
    <dgm:cxn modelId="{3039BE70-49AF-4927-A21C-1C64C34AD1DE}" type="presOf" srcId="{B4751459-F6E1-4921-8807-3169CCBD9511}" destId="{179D2B74-13BB-4B8E-A109-9082DB6CD0DF}" srcOrd="0" destOrd="0" presId="urn:microsoft.com/office/officeart/2018/2/layout/IconCircleList"/>
    <dgm:cxn modelId="{9C82E1C1-F3E4-48E3-891B-2E21B204DCDD}" type="presOf" srcId="{37A08C48-F3A3-4B19-BAD2-049787238CD5}" destId="{297D4BD7-5105-44BA-A662-EB08EE65E788}" srcOrd="0" destOrd="0" presId="urn:microsoft.com/office/officeart/2018/2/layout/IconCircleList"/>
    <dgm:cxn modelId="{DFE61CC2-16A0-4138-8A93-40266989AE3F}" type="presOf" srcId="{857B6B00-9660-4271-B400-9F4B6C09AEEB}" destId="{ABFAB6AF-40EC-42AC-B369-34044354A811}" srcOrd="0" destOrd="0" presId="urn:microsoft.com/office/officeart/2018/2/layout/IconCircleList"/>
    <dgm:cxn modelId="{ED2F9FCF-5CC0-446E-B133-55BF1FD0203E}" srcId="{98E6951B-FA1F-4623-92FB-BA605F261914}" destId="{37A08C48-F3A3-4B19-BAD2-049787238CD5}" srcOrd="2" destOrd="0" parTransId="{98666218-A567-4118-A934-B949D234CDA1}" sibTransId="{F040378A-B8D8-43ED-A427-D796660C1C8D}"/>
    <dgm:cxn modelId="{A645BCE6-1911-4736-AFA9-3DC9BEFC59C1}" srcId="{98E6951B-FA1F-4623-92FB-BA605F261914}" destId="{857B6B00-9660-4271-B400-9F4B6C09AEEB}" srcOrd="1" destOrd="0" parTransId="{06A68F1C-E1DF-431E-BC92-402F595DC332}" sibTransId="{0B1EB5ED-BDA3-42E4-9BC6-168012BCE572}"/>
    <dgm:cxn modelId="{E273F8E6-CF6A-49A4-9DDF-924C96CD8726}" type="presOf" srcId="{98E6951B-FA1F-4623-92FB-BA605F261914}" destId="{F08D0028-23DC-41B6-BD8C-ADFC73DD148C}" srcOrd="0" destOrd="0" presId="urn:microsoft.com/office/officeart/2018/2/layout/IconCircleList"/>
    <dgm:cxn modelId="{F40696E9-859B-4B3A-A517-0F6382B2340C}" srcId="{98E6951B-FA1F-4623-92FB-BA605F261914}" destId="{29844193-021E-43C5-B073-E8D5FB622B79}" srcOrd="0" destOrd="0" parTransId="{E3FA9FAC-2DF7-4204-9A6A-78EDBC7E0567}" sibTransId="{B4751459-F6E1-4921-8807-3169CCBD9511}"/>
    <dgm:cxn modelId="{500A9F4A-B69C-42B0-9533-31B531E35675}" type="presParOf" srcId="{F08D0028-23DC-41B6-BD8C-ADFC73DD148C}" destId="{9E5826E1-5EAB-4270-BCBD-C73C5C1B060D}" srcOrd="0" destOrd="0" presId="urn:microsoft.com/office/officeart/2018/2/layout/IconCircleList"/>
    <dgm:cxn modelId="{1F8B0B4F-2AF8-432F-A08D-8250B9FCA721}" type="presParOf" srcId="{9E5826E1-5EAB-4270-BCBD-C73C5C1B060D}" destId="{B54EC3CF-F35C-481E-A192-2E1E892237BB}" srcOrd="0" destOrd="0" presId="urn:microsoft.com/office/officeart/2018/2/layout/IconCircleList"/>
    <dgm:cxn modelId="{ED6DCED5-4631-4133-BFFF-EDB6DCA5A9C6}" type="presParOf" srcId="{B54EC3CF-F35C-481E-A192-2E1E892237BB}" destId="{07E43A20-3C64-4D0F-9DA9-5A4028B51100}" srcOrd="0" destOrd="0" presId="urn:microsoft.com/office/officeart/2018/2/layout/IconCircleList"/>
    <dgm:cxn modelId="{672BE591-689E-4372-8701-FEB7070BAC9F}" type="presParOf" srcId="{B54EC3CF-F35C-481E-A192-2E1E892237BB}" destId="{4FD964EB-614B-4E91-9E96-E446BEF5D76E}" srcOrd="1" destOrd="0" presId="urn:microsoft.com/office/officeart/2018/2/layout/IconCircleList"/>
    <dgm:cxn modelId="{FB131CB7-9AE8-4E5B-A693-157464E1BDD6}" type="presParOf" srcId="{B54EC3CF-F35C-481E-A192-2E1E892237BB}" destId="{D28DCCE7-D2EE-48F2-B61F-A805BFF5D750}" srcOrd="2" destOrd="0" presId="urn:microsoft.com/office/officeart/2018/2/layout/IconCircleList"/>
    <dgm:cxn modelId="{DDC8CAF6-64C9-4540-9501-81790CAD4DB9}" type="presParOf" srcId="{B54EC3CF-F35C-481E-A192-2E1E892237BB}" destId="{8AA42385-621E-4E0E-9FC4-A3E23568F654}" srcOrd="3" destOrd="0" presId="urn:microsoft.com/office/officeart/2018/2/layout/IconCircleList"/>
    <dgm:cxn modelId="{8047151D-998C-4ADE-BFF9-8A142E2F0EAD}" type="presParOf" srcId="{9E5826E1-5EAB-4270-BCBD-C73C5C1B060D}" destId="{179D2B74-13BB-4B8E-A109-9082DB6CD0DF}" srcOrd="1" destOrd="0" presId="urn:microsoft.com/office/officeart/2018/2/layout/IconCircleList"/>
    <dgm:cxn modelId="{96899CF7-8B3F-4310-821F-C0806D310F3C}" type="presParOf" srcId="{9E5826E1-5EAB-4270-BCBD-C73C5C1B060D}" destId="{1C2F7EE1-A1B7-4785-A471-840F8F78BBF1}" srcOrd="2" destOrd="0" presId="urn:microsoft.com/office/officeart/2018/2/layout/IconCircleList"/>
    <dgm:cxn modelId="{63C01E10-743E-41F8-B0DC-443D978C35AB}" type="presParOf" srcId="{1C2F7EE1-A1B7-4785-A471-840F8F78BBF1}" destId="{F145B210-D637-4A6A-8C94-637D87AFF20E}" srcOrd="0" destOrd="0" presId="urn:microsoft.com/office/officeart/2018/2/layout/IconCircleList"/>
    <dgm:cxn modelId="{9B3805C8-0503-4C9F-B606-47ADD08A3B84}" type="presParOf" srcId="{1C2F7EE1-A1B7-4785-A471-840F8F78BBF1}" destId="{32DD74AB-0213-45E0-883D-1A709A20510D}" srcOrd="1" destOrd="0" presId="urn:microsoft.com/office/officeart/2018/2/layout/IconCircleList"/>
    <dgm:cxn modelId="{CD016D66-4702-49BE-AB2A-0EF891B7BEE8}" type="presParOf" srcId="{1C2F7EE1-A1B7-4785-A471-840F8F78BBF1}" destId="{78221988-6FA1-405D-8F5F-E27C55783AB7}" srcOrd="2" destOrd="0" presId="urn:microsoft.com/office/officeart/2018/2/layout/IconCircleList"/>
    <dgm:cxn modelId="{945AC6BA-BFF7-44E0-8866-74D8E5870D21}" type="presParOf" srcId="{1C2F7EE1-A1B7-4785-A471-840F8F78BBF1}" destId="{ABFAB6AF-40EC-42AC-B369-34044354A811}" srcOrd="3" destOrd="0" presId="urn:microsoft.com/office/officeart/2018/2/layout/IconCircleList"/>
    <dgm:cxn modelId="{84CF020D-9B1F-4ACA-8890-3875339357CC}" type="presParOf" srcId="{9E5826E1-5EAB-4270-BCBD-C73C5C1B060D}" destId="{0FDD9A69-5BED-4919-BF10-73FE55144FE6}" srcOrd="3" destOrd="0" presId="urn:microsoft.com/office/officeart/2018/2/layout/IconCircleList"/>
    <dgm:cxn modelId="{D5726BA4-91A5-4C95-A661-9AFD896B81AB}" type="presParOf" srcId="{9E5826E1-5EAB-4270-BCBD-C73C5C1B060D}" destId="{C29E2F08-4C99-4563-BD01-58DC43711271}" srcOrd="4" destOrd="0" presId="urn:microsoft.com/office/officeart/2018/2/layout/IconCircleList"/>
    <dgm:cxn modelId="{AC71391E-07F9-4C86-858B-61FFF3BB4A41}" type="presParOf" srcId="{C29E2F08-4C99-4563-BD01-58DC43711271}" destId="{03F66AE3-353F-4A25-ACCF-C49DB1C57EFD}" srcOrd="0" destOrd="0" presId="urn:microsoft.com/office/officeart/2018/2/layout/IconCircleList"/>
    <dgm:cxn modelId="{15E86264-EA96-440E-ACEE-4540D973C587}" type="presParOf" srcId="{C29E2F08-4C99-4563-BD01-58DC43711271}" destId="{F11ED857-BEFD-4581-86B5-E8274E181407}" srcOrd="1" destOrd="0" presId="urn:microsoft.com/office/officeart/2018/2/layout/IconCircleList"/>
    <dgm:cxn modelId="{15C3D10F-8170-46D7-BE07-A9EE2224C527}" type="presParOf" srcId="{C29E2F08-4C99-4563-BD01-58DC43711271}" destId="{07603F50-E992-41AD-86B1-17FF62F0E1D4}" srcOrd="2" destOrd="0" presId="urn:microsoft.com/office/officeart/2018/2/layout/IconCircleList"/>
    <dgm:cxn modelId="{5434354F-BA77-48AB-B45F-37E776428BEB}" type="presParOf" srcId="{C29E2F08-4C99-4563-BD01-58DC43711271}" destId="{297D4BD7-5105-44BA-A662-EB08EE65E788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F9B0820-A622-4727-9DEF-523614D53DFB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251F6921-1A73-459C-92A9-F0E41E46E08F}">
      <dgm:prSet/>
      <dgm:spPr/>
      <dgm:t>
        <a:bodyPr/>
        <a:lstStyle/>
        <a:p>
          <a:r>
            <a:rPr lang="en-US"/>
            <a:t>Physical Therapist</a:t>
          </a:r>
        </a:p>
      </dgm:t>
    </dgm:pt>
    <dgm:pt modelId="{3E1128A9-3C76-42C1-BAA0-8EC2E1FE48B0}" type="parTrans" cxnId="{FA03CF52-B690-4873-8891-9F686511ECD6}">
      <dgm:prSet/>
      <dgm:spPr/>
      <dgm:t>
        <a:bodyPr/>
        <a:lstStyle/>
        <a:p>
          <a:endParaRPr lang="en-US"/>
        </a:p>
      </dgm:t>
    </dgm:pt>
    <dgm:pt modelId="{45B453D1-A6C2-447E-81AA-50478729CF2F}" type="sibTrans" cxnId="{FA03CF52-B690-4873-8891-9F686511ECD6}">
      <dgm:prSet/>
      <dgm:spPr/>
      <dgm:t>
        <a:bodyPr/>
        <a:lstStyle/>
        <a:p>
          <a:endParaRPr lang="en-US"/>
        </a:p>
      </dgm:t>
    </dgm:pt>
    <dgm:pt modelId="{40B5F9D0-0456-4691-A0F0-2DB1D78C6AFA}">
      <dgm:prSet/>
      <dgm:spPr/>
      <dgm:t>
        <a:bodyPr/>
        <a:lstStyle/>
        <a:p>
          <a:r>
            <a:rPr lang="en-US"/>
            <a:t>Occupational Therapist</a:t>
          </a:r>
        </a:p>
      </dgm:t>
    </dgm:pt>
    <dgm:pt modelId="{90EFB890-7501-40C5-B785-80C6E8528E69}" type="parTrans" cxnId="{8F8B2CE9-63F9-47BA-91E0-5D3B3312A54C}">
      <dgm:prSet/>
      <dgm:spPr/>
      <dgm:t>
        <a:bodyPr/>
        <a:lstStyle/>
        <a:p>
          <a:endParaRPr lang="en-US"/>
        </a:p>
      </dgm:t>
    </dgm:pt>
    <dgm:pt modelId="{BC5F8F57-A149-49A7-815B-25759E9F145A}" type="sibTrans" cxnId="{8F8B2CE9-63F9-47BA-91E0-5D3B3312A54C}">
      <dgm:prSet/>
      <dgm:spPr/>
      <dgm:t>
        <a:bodyPr/>
        <a:lstStyle/>
        <a:p>
          <a:endParaRPr lang="en-US"/>
        </a:p>
      </dgm:t>
    </dgm:pt>
    <dgm:pt modelId="{AE77B11C-97B8-4C14-8EA2-F725E2346C3E}">
      <dgm:prSet/>
      <dgm:spPr/>
      <dgm:t>
        <a:bodyPr/>
        <a:lstStyle/>
        <a:p>
          <a:r>
            <a:rPr lang="en-US"/>
            <a:t>Speech and Language Therapist</a:t>
          </a:r>
        </a:p>
      </dgm:t>
    </dgm:pt>
    <dgm:pt modelId="{2EF8742B-4627-44EF-A726-4AD7D0C255BD}" type="parTrans" cxnId="{3AEA710D-14F1-4162-993D-1F89AFAE7A23}">
      <dgm:prSet/>
      <dgm:spPr/>
      <dgm:t>
        <a:bodyPr/>
        <a:lstStyle/>
        <a:p>
          <a:endParaRPr lang="en-US"/>
        </a:p>
      </dgm:t>
    </dgm:pt>
    <dgm:pt modelId="{F51A7E5C-A344-485B-9D5A-80FFCD082257}" type="sibTrans" cxnId="{3AEA710D-14F1-4162-993D-1F89AFAE7A23}">
      <dgm:prSet/>
      <dgm:spPr/>
      <dgm:t>
        <a:bodyPr/>
        <a:lstStyle/>
        <a:p>
          <a:endParaRPr lang="en-US"/>
        </a:p>
      </dgm:t>
    </dgm:pt>
    <dgm:pt modelId="{EA594318-4851-4C3C-B3B3-283C21D03844}">
      <dgm:prSet/>
      <dgm:spPr/>
      <dgm:t>
        <a:bodyPr/>
        <a:lstStyle/>
        <a:p>
          <a:r>
            <a:rPr lang="en-US"/>
            <a:t>School Psychologist</a:t>
          </a:r>
        </a:p>
      </dgm:t>
    </dgm:pt>
    <dgm:pt modelId="{8B02722F-942F-48BE-B51C-F7CF2D35F3B9}" type="parTrans" cxnId="{C2897099-ECB3-403E-8406-1D6BF1D8811F}">
      <dgm:prSet/>
      <dgm:spPr/>
      <dgm:t>
        <a:bodyPr/>
        <a:lstStyle/>
        <a:p>
          <a:endParaRPr lang="en-US"/>
        </a:p>
      </dgm:t>
    </dgm:pt>
    <dgm:pt modelId="{36EF052E-989A-4D08-9006-0347DC442F9F}" type="sibTrans" cxnId="{C2897099-ECB3-403E-8406-1D6BF1D8811F}">
      <dgm:prSet/>
      <dgm:spPr/>
      <dgm:t>
        <a:bodyPr/>
        <a:lstStyle/>
        <a:p>
          <a:endParaRPr lang="en-US"/>
        </a:p>
      </dgm:t>
    </dgm:pt>
    <dgm:pt modelId="{DCF06A6F-61CC-43EF-9D5E-8A63AD66F231}">
      <dgm:prSet/>
      <dgm:spPr/>
      <dgm:t>
        <a:bodyPr/>
        <a:lstStyle/>
        <a:p>
          <a:r>
            <a:rPr lang="en-US"/>
            <a:t>School Nurse</a:t>
          </a:r>
        </a:p>
      </dgm:t>
    </dgm:pt>
    <dgm:pt modelId="{8441B39C-3EF5-4393-A6DE-9040ED99A487}" type="parTrans" cxnId="{A4490D81-84D0-4D9A-8E50-A1F18A57A3CC}">
      <dgm:prSet/>
      <dgm:spPr/>
      <dgm:t>
        <a:bodyPr/>
        <a:lstStyle/>
        <a:p>
          <a:endParaRPr lang="en-US"/>
        </a:p>
      </dgm:t>
    </dgm:pt>
    <dgm:pt modelId="{4DC6684B-D5A9-4568-A174-72924BE35EE3}" type="sibTrans" cxnId="{A4490D81-84D0-4D9A-8E50-A1F18A57A3CC}">
      <dgm:prSet/>
      <dgm:spPr/>
      <dgm:t>
        <a:bodyPr/>
        <a:lstStyle/>
        <a:p>
          <a:endParaRPr lang="en-US"/>
        </a:p>
      </dgm:t>
    </dgm:pt>
    <dgm:pt modelId="{593ED368-75C9-4B8C-8434-B42BACB872CE}">
      <dgm:prSet/>
      <dgm:spPr/>
      <dgm:t>
        <a:bodyPr/>
        <a:lstStyle/>
        <a:p>
          <a:r>
            <a:rPr lang="en-US"/>
            <a:t>Other Professionals</a:t>
          </a:r>
        </a:p>
      </dgm:t>
    </dgm:pt>
    <dgm:pt modelId="{727A4766-781C-45DF-88D5-F523E5850063}" type="parTrans" cxnId="{365E66AA-10C2-476F-90E3-BCF616F8DD6F}">
      <dgm:prSet/>
      <dgm:spPr/>
      <dgm:t>
        <a:bodyPr/>
        <a:lstStyle/>
        <a:p>
          <a:endParaRPr lang="en-US"/>
        </a:p>
      </dgm:t>
    </dgm:pt>
    <dgm:pt modelId="{49414966-4375-42EC-BB70-FF3EA7126130}" type="sibTrans" cxnId="{365E66AA-10C2-476F-90E3-BCF616F8DD6F}">
      <dgm:prSet/>
      <dgm:spPr/>
      <dgm:t>
        <a:bodyPr/>
        <a:lstStyle/>
        <a:p>
          <a:endParaRPr lang="en-US"/>
        </a:p>
      </dgm:t>
    </dgm:pt>
    <dgm:pt modelId="{569D219E-60CF-49EB-B23B-F3F5EC17C23E}" type="pres">
      <dgm:prSet presAssocID="{EF9B0820-A622-4727-9DEF-523614D53DFB}" presName="root" presStyleCnt="0">
        <dgm:presLayoutVars>
          <dgm:dir/>
          <dgm:resizeHandles val="exact"/>
        </dgm:presLayoutVars>
      </dgm:prSet>
      <dgm:spPr/>
    </dgm:pt>
    <dgm:pt modelId="{C4371617-F5B9-4268-ADCD-419299EBC4E2}" type="pres">
      <dgm:prSet presAssocID="{EF9B0820-A622-4727-9DEF-523614D53DFB}" presName="container" presStyleCnt="0">
        <dgm:presLayoutVars>
          <dgm:dir/>
          <dgm:resizeHandles val="exact"/>
        </dgm:presLayoutVars>
      </dgm:prSet>
      <dgm:spPr/>
    </dgm:pt>
    <dgm:pt modelId="{9B437E44-4511-423D-A70B-A58FA087770A}" type="pres">
      <dgm:prSet presAssocID="{251F6921-1A73-459C-92A9-F0E41E46E08F}" presName="compNode" presStyleCnt="0"/>
      <dgm:spPr/>
    </dgm:pt>
    <dgm:pt modelId="{D7C3B303-92F8-46F5-8E95-C92FFF692A0E}" type="pres">
      <dgm:prSet presAssocID="{251F6921-1A73-459C-92A9-F0E41E46E08F}" presName="iconBgRect" presStyleLbl="bgShp" presStyleIdx="0" presStyleCnt="6"/>
      <dgm:spPr/>
    </dgm:pt>
    <dgm:pt modelId="{53C93A26-4CA8-4A15-8134-3D8C1D8F8F52}" type="pres">
      <dgm:prSet presAssocID="{251F6921-1A73-459C-92A9-F0E41E46E08F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ethoscope"/>
        </a:ext>
      </dgm:extLst>
    </dgm:pt>
    <dgm:pt modelId="{DF01ABE0-E388-4076-9AE8-BAF50752EB80}" type="pres">
      <dgm:prSet presAssocID="{251F6921-1A73-459C-92A9-F0E41E46E08F}" presName="spaceRect" presStyleCnt="0"/>
      <dgm:spPr/>
    </dgm:pt>
    <dgm:pt modelId="{E81C06E8-156F-45D8-B52F-6FA6D557BBB1}" type="pres">
      <dgm:prSet presAssocID="{251F6921-1A73-459C-92A9-F0E41E46E08F}" presName="textRect" presStyleLbl="revTx" presStyleIdx="0" presStyleCnt="6">
        <dgm:presLayoutVars>
          <dgm:chMax val="1"/>
          <dgm:chPref val="1"/>
        </dgm:presLayoutVars>
      </dgm:prSet>
      <dgm:spPr/>
    </dgm:pt>
    <dgm:pt modelId="{C2510093-CA5C-4DA9-A02A-F00591A70C14}" type="pres">
      <dgm:prSet presAssocID="{45B453D1-A6C2-447E-81AA-50478729CF2F}" presName="sibTrans" presStyleLbl="sibTrans2D1" presStyleIdx="0" presStyleCnt="0"/>
      <dgm:spPr/>
    </dgm:pt>
    <dgm:pt modelId="{C952043E-EB02-4B00-A80C-0CF2B8083858}" type="pres">
      <dgm:prSet presAssocID="{40B5F9D0-0456-4691-A0F0-2DB1D78C6AFA}" presName="compNode" presStyleCnt="0"/>
      <dgm:spPr/>
    </dgm:pt>
    <dgm:pt modelId="{AC26AF64-A959-47CD-AA36-43C74AAA24EA}" type="pres">
      <dgm:prSet presAssocID="{40B5F9D0-0456-4691-A0F0-2DB1D78C6AFA}" presName="iconBgRect" presStyleLbl="bgShp" presStyleIdx="1" presStyleCnt="6"/>
      <dgm:spPr/>
    </dgm:pt>
    <dgm:pt modelId="{4026AA24-0015-4C95-8333-50F0EBC7EE57}" type="pres">
      <dgm:prSet presAssocID="{40B5F9D0-0456-4691-A0F0-2DB1D78C6AFA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erson in wheelchair"/>
        </a:ext>
      </dgm:extLst>
    </dgm:pt>
    <dgm:pt modelId="{18250D3A-285B-42D6-AA86-8E38F18EC5E9}" type="pres">
      <dgm:prSet presAssocID="{40B5F9D0-0456-4691-A0F0-2DB1D78C6AFA}" presName="spaceRect" presStyleCnt="0"/>
      <dgm:spPr/>
    </dgm:pt>
    <dgm:pt modelId="{9CC85573-71E8-4E44-823D-4E8D3335AFFA}" type="pres">
      <dgm:prSet presAssocID="{40B5F9D0-0456-4691-A0F0-2DB1D78C6AFA}" presName="textRect" presStyleLbl="revTx" presStyleIdx="1" presStyleCnt="6">
        <dgm:presLayoutVars>
          <dgm:chMax val="1"/>
          <dgm:chPref val="1"/>
        </dgm:presLayoutVars>
      </dgm:prSet>
      <dgm:spPr/>
    </dgm:pt>
    <dgm:pt modelId="{2190EB62-FBF5-47C8-B178-1E70E3FFA8EE}" type="pres">
      <dgm:prSet presAssocID="{BC5F8F57-A149-49A7-815B-25759E9F145A}" presName="sibTrans" presStyleLbl="sibTrans2D1" presStyleIdx="0" presStyleCnt="0"/>
      <dgm:spPr/>
    </dgm:pt>
    <dgm:pt modelId="{0E99AEBD-1846-4FDF-A2B1-1C3A37550265}" type="pres">
      <dgm:prSet presAssocID="{AE77B11C-97B8-4C14-8EA2-F725E2346C3E}" presName="compNode" presStyleCnt="0"/>
      <dgm:spPr/>
    </dgm:pt>
    <dgm:pt modelId="{16F72C7D-5B62-4A78-A09E-910F8B1A55AB}" type="pres">
      <dgm:prSet presAssocID="{AE77B11C-97B8-4C14-8EA2-F725E2346C3E}" presName="iconBgRect" presStyleLbl="bgShp" presStyleIdx="2" presStyleCnt="6"/>
      <dgm:spPr/>
    </dgm:pt>
    <dgm:pt modelId="{0BF2A5DE-846E-4B1A-90D6-2C5127B80DAE}" type="pres">
      <dgm:prSet presAssocID="{AE77B11C-97B8-4C14-8EA2-F725E2346C3E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D093A666-5145-4A02-ADCE-EDCB44E89230}" type="pres">
      <dgm:prSet presAssocID="{AE77B11C-97B8-4C14-8EA2-F725E2346C3E}" presName="spaceRect" presStyleCnt="0"/>
      <dgm:spPr/>
    </dgm:pt>
    <dgm:pt modelId="{E99A038C-23FE-4A47-96BC-4ADF2DA88716}" type="pres">
      <dgm:prSet presAssocID="{AE77B11C-97B8-4C14-8EA2-F725E2346C3E}" presName="textRect" presStyleLbl="revTx" presStyleIdx="2" presStyleCnt="6">
        <dgm:presLayoutVars>
          <dgm:chMax val="1"/>
          <dgm:chPref val="1"/>
        </dgm:presLayoutVars>
      </dgm:prSet>
      <dgm:spPr/>
    </dgm:pt>
    <dgm:pt modelId="{06EB154A-A192-495B-ACAE-A37F3B49EDB1}" type="pres">
      <dgm:prSet presAssocID="{F51A7E5C-A344-485B-9D5A-80FFCD082257}" presName="sibTrans" presStyleLbl="sibTrans2D1" presStyleIdx="0" presStyleCnt="0"/>
      <dgm:spPr/>
    </dgm:pt>
    <dgm:pt modelId="{FBA4F72B-A5D1-4429-98C1-52AF395D84CF}" type="pres">
      <dgm:prSet presAssocID="{EA594318-4851-4C3C-B3B3-283C21D03844}" presName="compNode" presStyleCnt="0"/>
      <dgm:spPr/>
    </dgm:pt>
    <dgm:pt modelId="{9BA7DDBD-6861-4A51-90E8-1484D0BFCD35}" type="pres">
      <dgm:prSet presAssocID="{EA594318-4851-4C3C-B3B3-283C21D03844}" presName="iconBgRect" presStyleLbl="bgShp" presStyleIdx="3" presStyleCnt="6"/>
      <dgm:spPr/>
    </dgm:pt>
    <dgm:pt modelId="{1DAA84EF-C2CD-441F-952B-4A94CD68D7A9}" type="pres">
      <dgm:prSet presAssocID="{EA594318-4851-4C3C-B3B3-283C21D03844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FC86DF54-3861-4C97-A7BA-AD8F47B0C4C6}" type="pres">
      <dgm:prSet presAssocID="{EA594318-4851-4C3C-B3B3-283C21D03844}" presName="spaceRect" presStyleCnt="0"/>
      <dgm:spPr/>
    </dgm:pt>
    <dgm:pt modelId="{5B7D479D-C48B-4843-A2D2-D85290A873C8}" type="pres">
      <dgm:prSet presAssocID="{EA594318-4851-4C3C-B3B3-283C21D03844}" presName="textRect" presStyleLbl="revTx" presStyleIdx="3" presStyleCnt="6">
        <dgm:presLayoutVars>
          <dgm:chMax val="1"/>
          <dgm:chPref val="1"/>
        </dgm:presLayoutVars>
      </dgm:prSet>
      <dgm:spPr/>
    </dgm:pt>
    <dgm:pt modelId="{6DF89AB5-9E22-4B24-B3B4-9A430B936204}" type="pres">
      <dgm:prSet presAssocID="{36EF052E-989A-4D08-9006-0347DC442F9F}" presName="sibTrans" presStyleLbl="sibTrans2D1" presStyleIdx="0" presStyleCnt="0"/>
      <dgm:spPr/>
    </dgm:pt>
    <dgm:pt modelId="{E5431CEF-B52B-4735-90A3-3D3AA0011CA9}" type="pres">
      <dgm:prSet presAssocID="{DCF06A6F-61CC-43EF-9D5E-8A63AD66F231}" presName="compNode" presStyleCnt="0"/>
      <dgm:spPr/>
    </dgm:pt>
    <dgm:pt modelId="{EE135111-D92C-42BC-A092-17E7E8AC4C7C}" type="pres">
      <dgm:prSet presAssocID="{DCF06A6F-61CC-43EF-9D5E-8A63AD66F231}" presName="iconBgRect" presStyleLbl="bgShp" presStyleIdx="4" presStyleCnt="6"/>
      <dgm:spPr/>
    </dgm:pt>
    <dgm:pt modelId="{F91FB46A-3AF5-4B52-9FB0-DE1DFD60F8CC}" type="pres">
      <dgm:prSet presAssocID="{DCF06A6F-61CC-43EF-9D5E-8A63AD66F231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oth"/>
        </a:ext>
      </dgm:extLst>
    </dgm:pt>
    <dgm:pt modelId="{6CAF80BE-6327-4089-939F-A41D9271E2A1}" type="pres">
      <dgm:prSet presAssocID="{DCF06A6F-61CC-43EF-9D5E-8A63AD66F231}" presName="spaceRect" presStyleCnt="0"/>
      <dgm:spPr/>
    </dgm:pt>
    <dgm:pt modelId="{6CBC97D7-778C-4EF4-9886-8408D5FBDE29}" type="pres">
      <dgm:prSet presAssocID="{DCF06A6F-61CC-43EF-9D5E-8A63AD66F231}" presName="textRect" presStyleLbl="revTx" presStyleIdx="4" presStyleCnt="6">
        <dgm:presLayoutVars>
          <dgm:chMax val="1"/>
          <dgm:chPref val="1"/>
        </dgm:presLayoutVars>
      </dgm:prSet>
      <dgm:spPr/>
    </dgm:pt>
    <dgm:pt modelId="{348A6CB3-546F-4D73-AAB4-FFD9F6924E65}" type="pres">
      <dgm:prSet presAssocID="{4DC6684B-D5A9-4568-A174-72924BE35EE3}" presName="sibTrans" presStyleLbl="sibTrans2D1" presStyleIdx="0" presStyleCnt="0"/>
      <dgm:spPr/>
    </dgm:pt>
    <dgm:pt modelId="{FDB72761-07A9-4AB4-A5D2-92C5B0E4442D}" type="pres">
      <dgm:prSet presAssocID="{593ED368-75C9-4B8C-8434-B42BACB872CE}" presName="compNode" presStyleCnt="0"/>
      <dgm:spPr/>
    </dgm:pt>
    <dgm:pt modelId="{006BB382-5255-4084-9D02-A6FDF02021F2}" type="pres">
      <dgm:prSet presAssocID="{593ED368-75C9-4B8C-8434-B42BACB872CE}" presName="iconBgRect" presStyleLbl="bgShp" presStyleIdx="5" presStyleCnt="6"/>
      <dgm:spPr/>
    </dgm:pt>
    <dgm:pt modelId="{F167D7FC-0761-48FB-82C7-4194C170A60B}" type="pres">
      <dgm:prSet presAssocID="{593ED368-75C9-4B8C-8434-B42BACB872CE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FB4BCD59-B95E-4519-A04A-FA30E228A198}" type="pres">
      <dgm:prSet presAssocID="{593ED368-75C9-4B8C-8434-B42BACB872CE}" presName="spaceRect" presStyleCnt="0"/>
      <dgm:spPr/>
    </dgm:pt>
    <dgm:pt modelId="{6DA25223-277D-49C7-978A-CE66FB3B246B}" type="pres">
      <dgm:prSet presAssocID="{593ED368-75C9-4B8C-8434-B42BACB872CE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3AEA710D-14F1-4162-993D-1F89AFAE7A23}" srcId="{EF9B0820-A622-4727-9DEF-523614D53DFB}" destId="{AE77B11C-97B8-4C14-8EA2-F725E2346C3E}" srcOrd="2" destOrd="0" parTransId="{2EF8742B-4627-44EF-A726-4AD7D0C255BD}" sibTransId="{F51A7E5C-A344-485B-9D5A-80FFCD082257}"/>
    <dgm:cxn modelId="{A769801E-0788-4941-94BA-10B008BDD87F}" type="presOf" srcId="{251F6921-1A73-459C-92A9-F0E41E46E08F}" destId="{E81C06E8-156F-45D8-B52F-6FA6D557BBB1}" srcOrd="0" destOrd="0" presId="urn:microsoft.com/office/officeart/2018/2/layout/IconCircleList"/>
    <dgm:cxn modelId="{1716B11E-4B11-444E-93A6-DE25107DCAA0}" type="presOf" srcId="{DCF06A6F-61CC-43EF-9D5E-8A63AD66F231}" destId="{6CBC97D7-778C-4EF4-9886-8408D5FBDE29}" srcOrd="0" destOrd="0" presId="urn:microsoft.com/office/officeart/2018/2/layout/IconCircleList"/>
    <dgm:cxn modelId="{75CA1D23-CF26-476A-BBFD-218A5D0FF9EB}" type="presOf" srcId="{45B453D1-A6C2-447E-81AA-50478729CF2F}" destId="{C2510093-CA5C-4DA9-A02A-F00591A70C14}" srcOrd="0" destOrd="0" presId="urn:microsoft.com/office/officeart/2018/2/layout/IconCircleList"/>
    <dgm:cxn modelId="{E951AF2B-1821-4A1D-91E4-79BD9C406B43}" type="presOf" srcId="{40B5F9D0-0456-4691-A0F0-2DB1D78C6AFA}" destId="{9CC85573-71E8-4E44-823D-4E8D3335AFFA}" srcOrd="0" destOrd="0" presId="urn:microsoft.com/office/officeart/2018/2/layout/IconCircleList"/>
    <dgm:cxn modelId="{2CA29A32-2128-4A47-B61C-0B0B45A88070}" type="presOf" srcId="{EF9B0820-A622-4727-9DEF-523614D53DFB}" destId="{569D219E-60CF-49EB-B23B-F3F5EC17C23E}" srcOrd="0" destOrd="0" presId="urn:microsoft.com/office/officeart/2018/2/layout/IconCircleList"/>
    <dgm:cxn modelId="{E3BF4C34-8D7F-40D0-949E-86C058B07056}" type="presOf" srcId="{593ED368-75C9-4B8C-8434-B42BACB872CE}" destId="{6DA25223-277D-49C7-978A-CE66FB3B246B}" srcOrd="0" destOrd="0" presId="urn:microsoft.com/office/officeart/2018/2/layout/IconCircleList"/>
    <dgm:cxn modelId="{0A30EE41-A0DF-4DAE-87E6-8B02089ECF10}" type="presOf" srcId="{BC5F8F57-A149-49A7-815B-25759E9F145A}" destId="{2190EB62-FBF5-47C8-B178-1E70E3FFA8EE}" srcOrd="0" destOrd="0" presId="urn:microsoft.com/office/officeart/2018/2/layout/IconCircleList"/>
    <dgm:cxn modelId="{6CF69345-3737-4A00-B42C-63FF60BD4839}" type="presOf" srcId="{F51A7E5C-A344-485B-9D5A-80FFCD082257}" destId="{06EB154A-A192-495B-ACAE-A37F3B49EDB1}" srcOrd="0" destOrd="0" presId="urn:microsoft.com/office/officeart/2018/2/layout/IconCircleList"/>
    <dgm:cxn modelId="{A41AC24E-FAF7-4EFF-AC45-35DD616FB940}" type="presOf" srcId="{EA594318-4851-4C3C-B3B3-283C21D03844}" destId="{5B7D479D-C48B-4843-A2D2-D85290A873C8}" srcOrd="0" destOrd="0" presId="urn:microsoft.com/office/officeart/2018/2/layout/IconCircleList"/>
    <dgm:cxn modelId="{FA03CF52-B690-4873-8891-9F686511ECD6}" srcId="{EF9B0820-A622-4727-9DEF-523614D53DFB}" destId="{251F6921-1A73-459C-92A9-F0E41E46E08F}" srcOrd="0" destOrd="0" parTransId="{3E1128A9-3C76-42C1-BAA0-8EC2E1FE48B0}" sibTransId="{45B453D1-A6C2-447E-81AA-50478729CF2F}"/>
    <dgm:cxn modelId="{A4490D81-84D0-4D9A-8E50-A1F18A57A3CC}" srcId="{EF9B0820-A622-4727-9DEF-523614D53DFB}" destId="{DCF06A6F-61CC-43EF-9D5E-8A63AD66F231}" srcOrd="4" destOrd="0" parTransId="{8441B39C-3EF5-4393-A6DE-9040ED99A487}" sibTransId="{4DC6684B-D5A9-4568-A174-72924BE35EE3}"/>
    <dgm:cxn modelId="{62919D87-4911-4CCF-BDCA-B7C631A204CC}" type="presOf" srcId="{36EF052E-989A-4D08-9006-0347DC442F9F}" destId="{6DF89AB5-9E22-4B24-B3B4-9A430B936204}" srcOrd="0" destOrd="0" presId="urn:microsoft.com/office/officeart/2018/2/layout/IconCircleList"/>
    <dgm:cxn modelId="{C2897099-ECB3-403E-8406-1D6BF1D8811F}" srcId="{EF9B0820-A622-4727-9DEF-523614D53DFB}" destId="{EA594318-4851-4C3C-B3B3-283C21D03844}" srcOrd="3" destOrd="0" parTransId="{8B02722F-942F-48BE-B51C-F7CF2D35F3B9}" sibTransId="{36EF052E-989A-4D08-9006-0347DC442F9F}"/>
    <dgm:cxn modelId="{9CA3A29A-109A-4600-9131-AF6DB5047434}" type="presOf" srcId="{4DC6684B-D5A9-4568-A174-72924BE35EE3}" destId="{348A6CB3-546F-4D73-AAB4-FFD9F6924E65}" srcOrd="0" destOrd="0" presId="urn:microsoft.com/office/officeart/2018/2/layout/IconCircleList"/>
    <dgm:cxn modelId="{365E66AA-10C2-476F-90E3-BCF616F8DD6F}" srcId="{EF9B0820-A622-4727-9DEF-523614D53DFB}" destId="{593ED368-75C9-4B8C-8434-B42BACB872CE}" srcOrd="5" destOrd="0" parTransId="{727A4766-781C-45DF-88D5-F523E5850063}" sibTransId="{49414966-4375-42EC-BB70-FF3EA7126130}"/>
    <dgm:cxn modelId="{FB9B42DE-7749-408E-8AB6-A9F90BB51314}" type="presOf" srcId="{AE77B11C-97B8-4C14-8EA2-F725E2346C3E}" destId="{E99A038C-23FE-4A47-96BC-4ADF2DA88716}" srcOrd="0" destOrd="0" presId="urn:microsoft.com/office/officeart/2018/2/layout/IconCircleList"/>
    <dgm:cxn modelId="{8F8B2CE9-63F9-47BA-91E0-5D3B3312A54C}" srcId="{EF9B0820-A622-4727-9DEF-523614D53DFB}" destId="{40B5F9D0-0456-4691-A0F0-2DB1D78C6AFA}" srcOrd="1" destOrd="0" parTransId="{90EFB890-7501-40C5-B785-80C6E8528E69}" sibTransId="{BC5F8F57-A149-49A7-815B-25759E9F145A}"/>
    <dgm:cxn modelId="{51ADDD19-0EC1-443B-8E04-3E6E8DC6FFA6}" type="presParOf" srcId="{569D219E-60CF-49EB-B23B-F3F5EC17C23E}" destId="{C4371617-F5B9-4268-ADCD-419299EBC4E2}" srcOrd="0" destOrd="0" presId="urn:microsoft.com/office/officeart/2018/2/layout/IconCircleList"/>
    <dgm:cxn modelId="{4E038482-9BEC-4FD8-8D91-1AEB3CC16544}" type="presParOf" srcId="{C4371617-F5B9-4268-ADCD-419299EBC4E2}" destId="{9B437E44-4511-423D-A70B-A58FA087770A}" srcOrd="0" destOrd="0" presId="urn:microsoft.com/office/officeart/2018/2/layout/IconCircleList"/>
    <dgm:cxn modelId="{9028138F-55C0-48AA-A0F8-CD908562B9B0}" type="presParOf" srcId="{9B437E44-4511-423D-A70B-A58FA087770A}" destId="{D7C3B303-92F8-46F5-8E95-C92FFF692A0E}" srcOrd="0" destOrd="0" presId="urn:microsoft.com/office/officeart/2018/2/layout/IconCircleList"/>
    <dgm:cxn modelId="{0AFE37CB-DFA8-4903-AED9-185DCDF445D7}" type="presParOf" srcId="{9B437E44-4511-423D-A70B-A58FA087770A}" destId="{53C93A26-4CA8-4A15-8134-3D8C1D8F8F52}" srcOrd="1" destOrd="0" presId="urn:microsoft.com/office/officeart/2018/2/layout/IconCircleList"/>
    <dgm:cxn modelId="{EB761145-2C2C-4327-B938-D4554684B0AD}" type="presParOf" srcId="{9B437E44-4511-423D-A70B-A58FA087770A}" destId="{DF01ABE0-E388-4076-9AE8-BAF50752EB80}" srcOrd="2" destOrd="0" presId="urn:microsoft.com/office/officeart/2018/2/layout/IconCircleList"/>
    <dgm:cxn modelId="{AAA0727C-14FC-42CF-9455-50F1AE8FA0C4}" type="presParOf" srcId="{9B437E44-4511-423D-A70B-A58FA087770A}" destId="{E81C06E8-156F-45D8-B52F-6FA6D557BBB1}" srcOrd="3" destOrd="0" presId="urn:microsoft.com/office/officeart/2018/2/layout/IconCircleList"/>
    <dgm:cxn modelId="{8DB0742F-5E24-4D93-92DF-723407EBDE33}" type="presParOf" srcId="{C4371617-F5B9-4268-ADCD-419299EBC4E2}" destId="{C2510093-CA5C-4DA9-A02A-F00591A70C14}" srcOrd="1" destOrd="0" presId="urn:microsoft.com/office/officeart/2018/2/layout/IconCircleList"/>
    <dgm:cxn modelId="{C3A67C00-9003-484D-BCA5-A160DBF54596}" type="presParOf" srcId="{C4371617-F5B9-4268-ADCD-419299EBC4E2}" destId="{C952043E-EB02-4B00-A80C-0CF2B8083858}" srcOrd="2" destOrd="0" presId="urn:microsoft.com/office/officeart/2018/2/layout/IconCircleList"/>
    <dgm:cxn modelId="{248FF7C8-55E0-4729-8A69-AFB67A59A745}" type="presParOf" srcId="{C952043E-EB02-4B00-A80C-0CF2B8083858}" destId="{AC26AF64-A959-47CD-AA36-43C74AAA24EA}" srcOrd="0" destOrd="0" presId="urn:microsoft.com/office/officeart/2018/2/layout/IconCircleList"/>
    <dgm:cxn modelId="{10A99A44-47EE-4270-87C3-20BEC198549C}" type="presParOf" srcId="{C952043E-EB02-4B00-A80C-0CF2B8083858}" destId="{4026AA24-0015-4C95-8333-50F0EBC7EE57}" srcOrd="1" destOrd="0" presId="urn:microsoft.com/office/officeart/2018/2/layout/IconCircleList"/>
    <dgm:cxn modelId="{56F52BFF-6985-4740-B7F7-807C181CD23E}" type="presParOf" srcId="{C952043E-EB02-4B00-A80C-0CF2B8083858}" destId="{18250D3A-285B-42D6-AA86-8E38F18EC5E9}" srcOrd="2" destOrd="0" presId="urn:microsoft.com/office/officeart/2018/2/layout/IconCircleList"/>
    <dgm:cxn modelId="{DF273FAA-EF00-45B8-8A3E-ACC894EA5A4D}" type="presParOf" srcId="{C952043E-EB02-4B00-A80C-0CF2B8083858}" destId="{9CC85573-71E8-4E44-823D-4E8D3335AFFA}" srcOrd="3" destOrd="0" presId="urn:microsoft.com/office/officeart/2018/2/layout/IconCircleList"/>
    <dgm:cxn modelId="{5CE11296-0CFC-44FC-BED0-7C78A18A05F3}" type="presParOf" srcId="{C4371617-F5B9-4268-ADCD-419299EBC4E2}" destId="{2190EB62-FBF5-47C8-B178-1E70E3FFA8EE}" srcOrd="3" destOrd="0" presId="urn:microsoft.com/office/officeart/2018/2/layout/IconCircleList"/>
    <dgm:cxn modelId="{62BF6630-F0C4-408B-8F60-3CDB37C3091B}" type="presParOf" srcId="{C4371617-F5B9-4268-ADCD-419299EBC4E2}" destId="{0E99AEBD-1846-4FDF-A2B1-1C3A37550265}" srcOrd="4" destOrd="0" presId="urn:microsoft.com/office/officeart/2018/2/layout/IconCircleList"/>
    <dgm:cxn modelId="{46F95D72-0BD3-46AE-9B05-914F9C813DFF}" type="presParOf" srcId="{0E99AEBD-1846-4FDF-A2B1-1C3A37550265}" destId="{16F72C7D-5B62-4A78-A09E-910F8B1A55AB}" srcOrd="0" destOrd="0" presId="urn:microsoft.com/office/officeart/2018/2/layout/IconCircleList"/>
    <dgm:cxn modelId="{664521F4-5FDA-447B-B032-0B3BF9C58DB7}" type="presParOf" srcId="{0E99AEBD-1846-4FDF-A2B1-1C3A37550265}" destId="{0BF2A5DE-846E-4B1A-90D6-2C5127B80DAE}" srcOrd="1" destOrd="0" presId="urn:microsoft.com/office/officeart/2018/2/layout/IconCircleList"/>
    <dgm:cxn modelId="{38AE3FC3-7124-4AA5-BAA5-2AE86F57BB88}" type="presParOf" srcId="{0E99AEBD-1846-4FDF-A2B1-1C3A37550265}" destId="{D093A666-5145-4A02-ADCE-EDCB44E89230}" srcOrd="2" destOrd="0" presId="urn:microsoft.com/office/officeart/2018/2/layout/IconCircleList"/>
    <dgm:cxn modelId="{12B0B8E3-478B-4D77-859A-E5D2472AD24F}" type="presParOf" srcId="{0E99AEBD-1846-4FDF-A2B1-1C3A37550265}" destId="{E99A038C-23FE-4A47-96BC-4ADF2DA88716}" srcOrd="3" destOrd="0" presId="urn:microsoft.com/office/officeart/2018/2/layout/IconCircleList"/>
    <dgm:cxn modelId="{9521DB9E-CB21-440B-9366-AFF7EBD863BC}" type="presParOf" srcId="{C4371617-F5B9-4268-ADCD-419299EBC4E2}" destId="{06EB154A-A192-495B-ACAE-A37F3B49EDB1}" srcOrd="5" destOrd="0" presId="urn:microsoft.com/office/officeart/2018/2/layout/IconCircleList"/>
    <dgm:cxn modelId="{E3A14614-AE41-4597-8926-468211E529D5}" type="presParOf" srcId="{C4371617-F5B9-4268-ADCD-419299EBC4E2}" destId="{FBA4F72B-A5D1-4429-98C1-52AF395D84CF}" srcOrd="6" destOrd="0" presId="urn:microsoft.com/office/officeart/2018/2/layout/IconCircleList"/>
    <dgm:cxn modelId="{B13E89EA-3ACC-4632-B498-730B5B93CFB0}" type="presParOf" srcId="{FBA4F72B-A5D1-4429-98C1-52AF395D84CF}" destId="{9BA7DDBD-6861-4A51-90E8-1484D0BFCD35}" srcOrd="0" destOrd="0" presId="urn:microsoft.com/office/officeart/2018/2/layout/IconCircleList"/>
    <dgm:cxn modelId="{FAB0ADAB-DEC9-4321-AD62-9EFB35239949}" type="presParOf" srcId="{FBA4F72B-A5D1-4429-98C1-52AF395D84CF}" destId="{1DAA84EF-C2CD-441F-952B-4A94CD68D7A9}" srcOrd="1" destOrd="0" presId="urn:microsoft.com/office/officeart/2018/2/layout/IconCircleList"/>
    <dgm:cxn modelId="{C1137DB2-37C0-470A-BC06-5CC9FD23669E}" type="presParOf" srcId="{FBA4F72B-A5D1-4429-98C1-52AF395D84CF}" destId="{FC86DF54-3861-4C97-A7BA-AD8F47B0C4C6}" srcOrd="2" destOrd="0" presId="urn:microsoft.com/office/officeart/2018/2/layout/IconCircleList"/>
    <dgm:cxn modelId="{7D8E08D6-1992-4AFB-88A5-DFD949C791DD}" type="presParOf" srcId="{FBA4F72B-A5D1-4429-98C1-52AF395D84CF}" destId="{5B7D479D-C48B-4843-A2D2-D85290A873C8}" srcOrd="3" destOrd="0" presId="urn:microsoft.com/office/officeart/2018/2/layout/IconCircleList"/>
    <dgm:cxn modelId="{CCCF165B-BCE3-450A-BBF5-ADA7CCC52DAD}" type="presParOf" srcId="{C4371617-F5B9-4268-ADCD-419299EBC4E2}" destId="{6DF89AB5-9E22-4B24-B3B4-9A430B936204}" srcOrd="7" destOrd="0" presId="urn:microsoft.com/office/officeart/2018/2/layout/IconCircleList"/>
    <dgm:cxn modelId="{4F98532D-8B6B-40A1-AD75-678E2078D3B2}" type="presParOf" srcId="{C4371617-F5B9-4268-ADCD-419299EBC4E2}" destId="{E5431CEF-B52B-4735-90A3-3D3AA0011CA9}" srcOrd="8" destOrd="0" presId="urn:microsoft.com/office/officeart/2018/2/layout/IconCircleList"/>
    <dgm:cxn modelId="{B29FFA89-508A-4FC7-84EB-1364F566E276}" type="presParOf" srcId="{E5431CEF-B52B-4735-90A3-3D3AA0011CA9}" destId="{EE135111-D92C-42BC-A092-17E7E8AC4C7C}" srcOrd="0" destOrd="0" presId="urn:microsoft.com/office/officeart/2018/2/layout/IconCircleList"/>
    <dgm:cxn modelId="{AB595149-27EE-444C-BC6F-06427A6F7D85}" type="presParOf" srcId="{E5431CEF-B52B-4735-90A3-3D3AA0011CA9}" destId="{F91FB46A-3AF5-4B52-9FB0-DE1DFD60F8CC}" srcOrd="1" destOrd="0" presId="urn:microsoft.com/office/officeart/2018/2/layout/IconCircleList"/>
    <dgm:cxn modelId="{AEBD2BC6-6D3F-4DCC-B1EB-D4348F88A505}" type="presParOf" srcId="{E5431CEF-B52B-4735-90A3-3D3AA0011CA9}" destId="{6CAF80BE-6327-4089-939F-A41D9271E2A1}" srcOrd="2" destOrd="0" presId="urn:microsoft.com/office/officeart/2018/2/layout/IconCircleList"/>
    <dgm:cxn modelId="{44DEA343-416A-44B3-A7EA-B3015B10FA34}" type="presParOf" srcId="{E5431CEF-B52B-4735-90A3-3D3AA0011CA9}" destId="{6CBC97D7-778C-4EF4-9886-8408D5FBDE29}" srcOrd="3" destOrd="0" presId="urn:microsoft.com/office/officeart/2018/2/layout/IconCircleList"/>
    <dgm:cxn modelId="{3D62D83A-2E24-4533-A82B-B6360115F8C9}" type="presParOf" srcId="{C4371617-F5B9-4268-ADCD-419299EBC4E2}" destId="{348A6CB3-546F-4D73-AAB4-FFD9F6924E65}" srcOrd="9" destOrd="0" presId="urn:microsoft.com/office/officeart/2018/2/layout/IconCircleList"/>
    <dgm:cxn modelId="{8EA063F7-1DAC-4176-8AD1-E3CDA5EA6985}" type="presParOf" srcId="{C4371617-F5B9-4268-ADCD-419299EBC4E2}" destId="{FDB72761-07A9-4AB4-A5D2-92C5B0E4442D}" srcOrd="10" destOrd="0" presId="urn:microsoft.com/office/officeart/2018/2/layout/IconCircleList"/>
    <dgm:cxn modelId="{2D9D564E-B2B7-478B-8819-CD24F8A0398F}" type="presParOf" srcId="{FDB72761-07A9-4AB4-A5D2-92C5B0E4442D}" destId="{006BB382-5255-4084-9D02-A6FDF02021F2}" srcOrd="0" destOrd="0" presId="urn:microsoft.com/office/officeart/2018/2/layout/IconCircleList"/>
    <dgm:cxn modelId="{9B4BECA0-9011-4ECA-AB90-F4EC3D349218}" type="presParOf" srcId="{FDB72761-07A9-4AB4-A5D2-92C5B0E4442D}" destId="{F167D7FC-0761-48FB-82C7-4194C170A60B}" srcOrd="1" destOrd="0" presId="urn:microsoft.com/office/officeart/2018/2/layout/IconCircleList"/>
    <dgm:cxn modelId="{5E70CF48-26DD-48F5-8F4C-9B64296583BD}" type="presParOf" srcId="{FDB72761-07A9-4AB4-A5D2-92C5B0E4442D}" destId="{FB4BCD59-B95E-4519-A04A-FA30E228A198}" srcOrd="2" destOrd="0" presId="urn:microsoft.com/office/officeart/2018/2/layout/IconCircleList"/>
    <dgm:cxn modelId="{9402D05E-E87D-4374-930B-158DFBF91241}" type="presParOf" srcId="{FDB72761-07A9-4AB4-A5D2-92C5B0E4442D}" destId="{6DA25223-277D-49C7-978A-CE66FB3B246B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C14ED5D-9AF6-4E86-B52F-795945D29C1A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14B2F70D-393B-47BA-AE9D-5F135C6B6F43}">
      <dgm:prSet/>
      <dgm:spPr/>
      <dgm:t>
        <a:bodyPr/>
        <a:lstStyle/>
        <a:p>
          <a:r>
            <a:rPr lang="en-US"/>
            <a:t>Multidisciplinary Team Model</a:t>
          </a:r>
        </a:p>
      </dgm:t>
    </dgm:pt>
    <dgm:pt modelId="{836E1553-EF73-44E4-9DB5-8263451DAB66}" type="parTrans" cxnId="{6707FE65-F78D-4113-8C2B-4518C8A525F9}">
      <dgm:prSet/>
      <dgm:spPr/>
      <dgm:t>
        <a:bodyPr/>
        <a:lstStyle/>
        <a:p>
          <a:endParaRPr lang="en-US"/>
        </a:p>
      </dgm:t>
    </dgm:pt>
    <dgm:pt modelId="{B75A1028-1AAC-4AE3-AD3D-5D3AE0BD5D7B}" type="sibTrans" cxnId="{6707FE65-F78D-4113-8C2B-4518C8A525F9}">
      <dgm:prSet/>
      <dgm:spPr/>
      <dgm:t>
        <a:bodyPr/>
        <a:lstStyle/>
        <a:p>
          <a:endParaRPr lang="en-US"/>
        </a:p>
      </dgm:t>
    </dgm:pt>
    <dgm:pt modelId="{8DE2B35F-B9CB-4352-B26B-FFF0DB718DF2}">
      <dgm:prSet/>
      <dgm:spPr/>
      <dgm:t>
        <a:bodyPr/>
        <a:lstStyle/>
        <a:p>
          <a:r>
            <a:rPr lang="en-US"/>
            <a:t>Interdisciplinary Team Model</a:t>
          </a:r>
        </a:p>
      </dgm:t>
    </dgm:pt>
    <dgm:pt modelId="{A04F89C2-FB38-4FC9-9B7F-1CDD3B8017F8}" type="parTrans" cxnId="{723404AB-8A5D-4557-A101-E546D043F8B1}">
      <dgm:prSet/>
      <dgm:spPr/>
      <dgm:t>
        <a:bodyPr/>
        <a:lstStyle/>
        <a:p>
          <a:endParaRPr lang="en-US"/>
        </a:p>
      </dgm:t>
    </dgm:pt>
    <dgm:pt modelId="{BBF97CF6-717D-4426-816B-641B130A251E}" type="sibTrans" cxnId="{723404AB-8A5D-4557-A101-E546D043F8B1}">
      <dgm:prSet/>
      <dgm:spPr/>
      <dgm:t>
        <a:bodyPr/>
        <a:lstStyle/>
        <a:p>
          <a:endParaRPr lang="en-US"/>
        </a:p>
      </dgm:t>
    </dgm:pt>
    <dgm:pt modelId="{B4290854-8154-4696-BDD5-E7192A50E594}">
      <dgm:prSet/>
      <dgm:spPr/>
      <dgm:t>
        <a:bodyPr/>
        <a:lstStyle/>
        <a:p>
          <a:r>
            <a:rPr lang="en-US"/>
            <a:t>Transdisciplinary Team Model</a:t>
          </a:r>
        </a:p>
      </dgm:t>
    </dgm:pt>
    <dgm:pt modelId="{57A05284-3787-48E2-B7DE-615AD3F42BAE}" type="parTrans" cxnId="{690B4B7A-685C-423D-AD0D-D6D1A3D384AB}">
      <dgm:prSet/>
      <dgm:spPr/>
      <dgm:t>
        <a:bodyPr/>
        <a:lstStyle/>
        <a:p>
          <a:endParaRPr lang="en-US"/>
        </a:p>
      </dgm:t>
    </dgm:pt>
    <dgm:pt modelId="{59DB4F7D-C240-472A-85D0-6A597A9A5F97}" type="sibTrans" cxnId="{690B4B7A-685C-423D-AD0D-D6D1A3D384AB}">
      <dgm:prSet/>
      <dgm:spPr/>
      <dgm:t>
        <a:bodyPr/>
        <a:lstStyle/>
        <a:p>
          <a:endParaRPr lang="en-US"/>
        </a:p>
      </dgm:t>
    </dgm:pt>
    <dgm:pt modelId="{4F8C6108-3FDA-4FD7-B571-A0F2DAF00624}">
      <dgm:prSet/>
      <dgm:spPr/>
      <dgm:t>
        <a:bodyPr/>
        <a:lstStyle/>
        <a:p>
          <a:r>
            <a:rPr lang="en-US"/>
            <a:t>Collaborative Team Model</a:t>
          </a:r>
        </a:p>
      </dgm:t>
    </dgm:pt>
    <dgm:pt modelId="{379D0649-59B2-4A69-9D99-902B0149A1FE}" type="parTrans" cxnId="{8C7504AF-686D-415D-8219-60ACF5726318}">
      <dgm:prSet/>
      <dgm:spPr/>
      <dgm:t>
        <a:bodyPr/>
        <a:lstStyle/>
        <a:p>
          <a:endParaRPr lang="en-US"/>
        </a:p>
      </dgm:t>
    </dgm:pt>
    <dgm:pt modelId="{DDFC9386-6209-4F89-9B87-B55BC1C8231B}" type="sibTrans" cxnId="{8C7504AF-686D-415D-8219-60ACF5726318}">
      <dgm:prSet/>
      <dgm:spPr/>
      <dgm:t>
        <a:bodyPr/>
        <a:lstStyle/>
        <a:p>
          <a:endParaRPr lang="en-US"/>
        </a:p>
      </dgm:t>
    </dgm:pt>
    <dgm:pt modelId="{5F46BDFA-85F8-4CF8-94D2-42EFEB9F6BFC}" type="pres">
      <dgm:prSet presAssocID="{AC14ED5D-9AF6-4E86-B52F-795945D29C1A}" presName="root" presStyleCnt="0">
        <dgm:presLayoutVars>
          <dgm:dir/>
          <dgm:resizeHandles val="exact"/>
        </dgm:presLayoutVars>
      </dgm:prSet>
      <dgm:spPr/>
    </dgm:pt>
    <dgm:pt modelId="{3F21C725-1C21-48D6-912A-8438DB8FF6BE}" type="pres">
      <dgm:prSet presAssocID="{14B2F70D-393B-47BA-AE9D-5F135C6B6F43}" presName="compNode" presStyleCnt="0"/>
      <dgm:spPr/>
    </dgm:pt>
    <dgm:pt modelId="{EEBC17F9-AB93-4A88-A7C6-FFE1EF46A315}" type="pres">
      <dgm:prSet presAssocID="{14B2F70D-393B-47BA-AE9D-5F135C6B6F43}" presName="bgRect" presStyleLbl="bgShp" presStyleIdx="0" presStyleCnt="4"/>
      <dgm:spPr/>
    </dgm:pt>
    <dgm:pt modelId="{4F6C9A15-3E54-499A-B849-CB314F3E1773}" type="pres">
      <dgm:prSet presAssocID="{14B2F70D-393B-47BA-AE9D-5F135C6B6F43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8FE13054-5A52-4EB1-A386-390A0F54C41F}" type="pres">
      <dgm:prSet presAssocID="{14B2F70D-393B-47BA-AE9D-5F135C6B6F43}" presName="spaceRect" presStyleCnt="0"/>
      <dgm:spPr/>
    </dgm:pt>
    <dgm:pt modelId="{64BB7B58-D011-4A36-AD4B-E7CB4FE0B0AB}" type="pres">
      <dgm:prSet presAssocID="{14B2F70D-393B-47BA-AE9D-5F135C6B6F43}" presName="parTx" presStyleLbl="revTx" presStyleIdx="0" presStyleCnt="4">
        <dgm:presLayoutVars>
          <dgm:chMax val="0"/>
          <dgm:chPref val="0"/>
        </dgm:presLayoutVars>
      </dgm:prSet>
      <dgm:spPr/>
    </dgm:pt>
    <dgm:pt modelId="{07D442A5-BF12-47F8-B92A-57C1A4C965E0}" type="pres">
      <dgm:prSet presAssocID="{B75A1028-1AAC-4AE3-AD3D-5D3AE0BD5D7B}" presName="sibTrans" presStyleCnt="0"/>
      <dgm:spPr/>
    </dgm:pt>
    <dgm:pt modelId="{A2FDBFCC-A1CD-4F8A-B167-B6479770003C}" type="pres">
      <dgm:prSet presAssocID="{8DE2B35F-B9CB-4352-B26B-FFF0DB718DF2}" presName="compNode" presStyleCnt="0"/>
      <dgm:spPr/>
    </dgm:pt>
    <dgm:pt modelId="{1799105F-6A33-454F-9268-CD590F1D5040}" type="pres">
      <dgm:prSet presAssocID="{8DE2B35F-B9CB-4352-B26B-FFF0DB718DF2}" presName="bgRect" presStyleLbl="bgShp" presStyleIdx="1" presStyleCnt="4"/>
      <dgm:spPr/>
    </dgm:pt>
    <dgm:pt modelId="{C58CA1FE-CDAB-4629-B04A-F5ADDAEE3BD5}" type="pres">
      <dgm:prSet presAssocID="{8DE2B35F-B9CB-4352-B26B-FFF0DB718DF2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4D3DA793-D082-4201-9E21-B3B90478A3D9}" type="pres">
      <dgm:prSet presAssocID="{8DE2B35F-B9CB-4352-B26B-FFF0DB718DF2}" presName="spaceRect" presStyleCnt="0"/>
      <dgm:spPr/>
    </dgm:pt>
    <dgm:pt modelId="{5E6D2A5C-E35C-4192-9C8F-762CB3C485DE}" type="pres">
      <dgm:prSet presAssocID="{8DE2B35F-B9CB-4352-B26B-FFF0DB718DF2}" presName="parTx" presStyleLbl="revTx" presStyleIdx="1" presStyleCnt="4">
        <dgm:presLayoutVars>
          <dgm:chMax val="0"/>
          <dgm:chPref val="0"/>
        </dgm:presLayoutVars>
      </dgm:prSet>
      <dgm:spPr/>
    </dgm:pt>
    <dgm:pt modelId="{5C4C3A8F-F46F-4C6F-B9C7-28A8CEDB9798}" type="pres">
      <dgm:prSet presAssocID="{BBF97CF6-717D-4426-816B-641B130A251E}" presName="sibTrans" presStyleCnt="0"/>
      <dgm:spPr/>
    </dgm:pt>
    <dgm:pt modelId="{C97BC5E5-2523-4836-82D0-5B53F6BE69DB}" type="pres">
      <dgm:prSet presAssocID="{B4290854-8154-4696-BDD5-E7192A50E594}" presName="compNode" presStyleCnt="0"/>
      <dgm:spPr/>
    </dgm:pt>
    <dgm:pt modelId="{22758B01-E76E-4FD7-A787-63D0D999D14C}" type="pres">
      <dgm:prSet presAssocID="{B4290854-8154-4696-BDD5-E7192A50E594}" presName="bgRect" presStyleLbl="bgShp" presStyleIdx="2" presStyleCnt="4"/>
      <dgm:spPr/>
    </dgm:pt>
    <dgm:pt modelId="{EC222A35-7E37-4FD7-9C3B-CB60CE3DC53C}" type="pres">
      <dgm:prSet presAssocID="{B4290854-8154-4696-BDD5-E7192A50E594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9806171A-92C2-401A-A201-1E3CF1C87B7B}" type="pres">
      <dgm:prSet presAssocID="{B4290854-8154-4696-BDD5-E7192A50E594}" presName="spaceRect" presStyleCnt="0"/>
      <dgm:spPr/>
    </dgm:pt>
    <dgm:pt modelId="{0058BBC4-D828-42DD-A929-5BFD9322E1E8}" type="pres">
      <dgm:prSet presAssocID="{B4290854-8154-4696-BDD5-E7192A50E594}" presName="parTx" presStyleLbl="revTx" presStyleIdx="2" presStyleCnt="4">
        <dgm:presLayoutVars>
          <dgm:chMax val="0"/>
          <dgm:chPref val="0"/>
        </dgm:presLayoutVars>
      </dgm:prSet>
      <dgm:spPr/>
    </dgm:pt>
    <dgm:pt modelId="{B52A2A46-13FC-48A5-9181-2E25513C446E}" type="pres">
      <dgm:prSet presAssocID="{59DB4F7D-C240-472A-85D0-6A597A9A5F97}" presName="sibTrans" presStyleCnt="0"/>
      <dgm:spPr/>
    </dgm:pt>
    <dgm:pt modelId="{CA45AF2B-366D-4EB9-9980-B0E2D502C340}" type="pres">
      <dgm:prSet presAssocID="{4F8C6108-3FDA-4FD7-B571-A0F2DAF00624}" presName="compNode" presStyleCnt="0"/>
      <dgm:spPr/>
    </dgm:pt>
    <dgm:pt modelId="{2CE8E033-0536-443C-B307-11027462195C}" type="pres">
      <dgm:prSet presAssocID="{4F8C6108-3FDA-4FD7-B571-A0F2DAF00624}" presName="bgRect" presStyleLbl="bgShp" presStyleIdx="3" presStyleCnt="4"/>
      <dgm:spPr/>
    </dgm:pt>
    <dgm:pt modelId="{5B4F70DB-651F-41C2-8C16-05D62C6DCBF7}" type="pres">
      <dgm:prSet presAssocID="{4F8C6108-3FDA-4FD7-B571-A0F2DAF00624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am"/>
        </a:ext>
      </dgm:extLst>
    </dgm:pt>
    <dgm:pt modelId="{0A1B93F4-11B5-4225-9C5C-6754242787C3}" type="pres">
      <dgm:prSet presAssocID="{4F8C6108-3FDA-4FD7-B571-A0F2DAF00624}" presName="spaceRect" presStyleCnt="0"/>
      <dgm:spPr/>
    </dgm:pt>
    <dgm:pt modelId="{D409C843-FB1F-4C03-A419-7BBCADEEB91B}" type="pres">
      <dgm:prSet presAssocID="{4F8C6108-3FDA-4FD7-B571-A0F2DAF00624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1CC3FC37-BFF6-4396-828E-EA49B88F01F6}" type="presOf" srcId="{4F8C6108-3FDA-4FD7-B571-A0F2DAF00624}" destId="{D409C843-FB1F-4C03-A419-7BBCADEEB91B}" srcOrd="0" destOrd="0" presId="urn:microsoft.com/office/officeart/2018/2/layout/IconVerticalSolidList"/>
    <dgm:cxn modelId="{E37BAB44-6548-4937-AE53-2CA30E5A491F}" type="presOf" srcId="{8DE2B35F-B9CB-4352-B26B-FFF0DB718DF2}" destId="{5E6D2A5C-E35C-4192-9C8F-762CB3C485DE}" srcOrd="0" destOrd="0" presId="urn:microsoft.com/office/officeart/2018/2/layout/IconVerticalSolidList"/>
    <dgm:cxn modelId="{6707FE65-F78D-4113-8C2B-4518C8A525F9}" srcId="{AC14ED5D-9AF6-4E86-B52F-795945D29C1A}" destId="{14B2F70D-393B-47BA-AE9D-5F135C6B6F43}" srcOrd="0" destOrd="0" parTransId="{836E1553-EF73-44E4-9DB5-8263451DAB66}" sibTransId="{B75A1028-1AAC-4AE3-AD3D-5D3AE0BD5D7B}"/>
    <dgm:cxn modelId="{F7233952-A2CC-4534-BD24-D35C3E0DD889}" type="presOf" srcId="{B4290854-8154-4696-BDD5-E7192A50E594}" destId="{0058BBC4-D828-42DD-A929-5BFD9322E1E8}" srcOrd="0" destOrd="0" presId="urn:microsoft.com/office/officeart/2018/2/layout/IconVerticalSolidList"/>
    <dgm:cxn modelId="{690B4B7A-685C-423D-AD0D-D6D1A3D384AB}" srcId="{AC14ED5D-9AF6-4E86-B52F-795945D29C1A}" destId="{B4290854-8154-4696-BDD5-E7192A50E594}" srcOrd="2" destOrd="0" parTransId="{57A05284-3787-48E2-B7DE-615AD3F42BAE}" sibTransId="{59DB4F7D-C240-472A-85D0-6A597A9A5F97}"/>
    <dgm:cxn modelId="{723404AB-8A5D-4557-A101-E546D043F8B1}" srcId="{AC14ED5D-9AF6-4E86-B52F-795945D29C1A}" destId="{8DE2B35F-B9CB-4352-B26B-FFF0DB718DF2}" srcOrd="1" destOrd="0" parTransId="{A04F89C2-FB38-4FC9-9B7F-1CDD3B8017F8}" sibTransId="{BBF97CF6-717D-4426-816B-641B130A251E}"/>
    <dgm:cxn modelId="{8C7504AF-686D-415D-8219-60ACF5726318}" srcId="{AC14ED5D-9AF6-4E86-B52F-795945D29C1A}" destId="{4F8C6108-3FDA-4FD7-B571-A0F2DAF00624}" srcOrd="3" destOrd="0" parTransId="{379D0649-59B2-4A69-9D99-902B0149A1FE}" sibTransId="{DDFC9386-6209-4F89-9B87-B55BC1C8231B}"/>
    <dgm:cxn modelId="{24949EBC-095B-48AC-8E1D-89ACEC0810C0}" type="presOf" srcId="{14B2F70D-393B-47BA-AE9D-5F135C6B6F43}" destId="{64BB7B58-D011-4A36-AD4B-E7CB4FE0B0AB}" srcOrd="0" destOrd="0" presId="urn:microsoft.com/office/officeart/2018/2/layout/IconVerticalSolidList"/>
    <dgm:cxn modelId="{3B05DDFD-8BFC-471B-9198-8A5C57352995}" type="presOf" srcId="{AC14ED5D-9AF6-4E86-B52F-795945D29C1A}" destId="{5F46BDFA-85F8-4CF8-94D2-42EFEB9F6BFC}" srcOrd="0" destOrd="0" presId="urn:microsoft.com/office/officeart/2018/2/layout/IconVerticalSolidList"/>
    <dgm:cxn modelId="{47DE6847-44AB-4EE8-B392-ED36BAF0418E}" type="presParOf" srcId="{5F46BDFA-85F8-4CF8-94D2-42EFEB9F6BFC}" destId="{3F21C725-1C21-48D6-912A-8438DB8FF6BE}" srcOrd="0" destOrd="0" presId="urn:microsoft.com/office/officeart/2018/2/layout/IconVerticalSolidList"/>
    <dgm:cxn modelId="{71349575-3800-44CF-8ABB-0CECC2D3CABE}" type="presParOf" srcId="{3F21C725-1C21-48D6-912A-8438DB8FF6BE}" destId="{EEBC17F9-AB93-4A88-A7C6-FFE1EF46A315}" srcOrd="0" destOrd="0" presId="urn:microsoft.com/office/officeart/2018/2/layout/IconVerticalSolidList"/>
    <dgm:cxn modelId="{6C85B7B8-710E-489D-A962-AB6D90D6E4EB}" type="presParOf" srcId="{3F21C725-1C21-48D6-912A-8438DB8FF6BE}" destId="{4F6C9A15-3E54-499A-B849-CB314F3E1773}" srcOrd="1" destOrd="0" presId="urn:microsoft.com/office/officeart/2018/2/layout/IconVerticalSolidList"/>
    <dgm:cxn modelId="{0A97FD09-7F1D-4673-AE62-E8328D927002}" type="presParOf" srcId="{3F21C725-1C21-48D6-912A-8438DB8FF6BE}" destId="{8FE13054-5A52-4EB1-A386-390A0F54C41F}" srcOrd="2" destOrd="0" presId="urn:microsoft.com/office/officeart/2018/2/layout/IconVerticalSolidList"/>
    <dgm:cxn modelId="{9B28C7EC-9033-4ABF-ACB2-3559FC92694A}" type="presParOf" srcId="{3F21C725-1C21-48D6-912A-8438DB8FF6BE}" destId="{64BB7B58-D011-4A36-AD4B-E7CB4FE0B0AB}" srcOrd="3" destOrd="0" presId="urn:microsoft.com/office/officeart/2018/2/layout/IconVerticalSolidList"/>
    <dgm:cxn modelId="{D2B14E73-DFA3-41AB-9648-EDFBF4EAF390}" type="presParOf" srcId="{5F46BDFA-85F8-4CF8-94D2-42EFEB9F6BFC}" destId="{07D442A5-BF12-47F8-B92A-57C1A4C965E0}" srcOrd="1" destOrd="0" presId="urn:microsoft.com/office/officeart/2018/2/layout/IconVerticalSolidList"/>
    <dgm:cxn modelId="{F5580FBB-39B3-43A0-BA0C-B28D3AFCBD4C}" type="presParOf" srcId="{5F46BDFA-85F8-4CF8-94D2-42EFEB9F6BFC}" destId="{A2FDBFCC-A1CD-4F8A-B167-B6479770003C}" srcOrd="2" destOrd="0" presId="urn:microsoft.com/office/officeart/2018/2/layout/IconVerticalSolidList"/>
    <dgm:cxn modelId="{FED455AA-422E-4CCB-A069-2C5120ADE377}" type="presParOf" srcId="{A2FDBFCC-A1CD-4F8A-B167-B6479770003C}" destId="{1799105F-6A33-454F-9268-CD590F1D5040}" srcOrd="0" destOrd="0" presId="urn:microsoft.com/office/officeart/2018/2/layout/IconVerticalSolidList"/>
    <dgm:cxn modelId="{E93358E6-305E-49F3-92B5-EBD8A4794985}" type="presParOf" srcId="{A2FDBFCC-A1CD-4F8A-B167-B6479770003C}" destId="{C58CA1FE-CDAB-4629-B04A-F5ADDAEE3BD5}" srcOrd="1" destOrd="0" presId="urn:microsoft.com/office/officeart/2018/2/layout/IconVerticalSolidList"/>
    <dgm:cxn modelId="{C0866680-A0C6-45DE-A051-832A8280CD7B}" type="presParOf" srcId="{A2FDBFCC-A1CD-4F8A-B167-B6479770003C}" destId="{4D3DA793-D082-4201-9E21-B3B90478A3D9}" srcOrd="2" destOrd="0" presId="urn:microsoft.com/office/officeart/2018/2/layout/IconVerticalSolidList"/>
    <dgm:cxn modelId="{340C8739-0056-4565-8673-F81DBC465554}" type="presParOf" srcId="{A2FDBFCC-A1CD-4F8A-B167-B6479770003C}" destId="{5E6D2A5C-E35C-4192-9C8F-762CB3C485DE}" srcOrd="3" destOrd="0" presId="urn:microsoft.com/office/officeart/2018/2/layout/IconVerticalSolidList"/>
    <dgm:cxn modelId="{767CF303-C55B-44C6-9750-514137F91269}" type="presParOf" srcId="{5F46BDFA-85F8-4CF8-94D2-42EFEB9F6BFC}" destId="{5C4C3A8F-F46F-4C6F-B9C7-28A8CEDB9798}" srcOrd="3" destOrd="0" presId="urn:microsoft.com/office/officeart/2018/2/layout/IconVerticalSolidList"/>
    <dgm:cxn modelId="{E7926C86-70FC-4966-906D-939459C878A5}" type="presParOf" srcId="{5F46BDFA-85F8-4CF8-94D2-42EFEB9F6BFC}" destId="{C97BC5E5-2523-4836-82D0-5B53F6BE69DB}" srcOrd="4" destOrd="0" presId="urn:microsoft.com/office/officeart/2018/2/layout/IconVerticalSolidList"/>
    <dgm:cxn modelId="{8F86DF74-FDFA-42FD-A5E9-8602450971D0}" type="presParOf" srcId="{C97BC5E5-2523-4836-82D0-5B53F6BE69DB}" destId="{22758B01-E76E-4FD7-A787-63D0D999D14C}" srcOrd="0" destOrd="0" presId="urn:microsoft.com/office/officeart/2018/2/layout/IconVerticalSolidList"/>
    <dgm:cxn modelId="{F3D58046-98DC-4B5E-B8AD-D3A501BE7CFC}" type="presParOf" srcId="{C97BC5E5-2523-4836-82D0-5B53F6BE69DB}" destId="{EC222A35-7E37-4FD7-9C3B-CB60CE3DC53C}" srcOrd="1" destOrd="0" presId="urn:microsoft.com/office/officeart/2018/2/layout/IconVerticalSolidList"/>
    <dgm:cxn modelId="{E306EAA4-D19E-4A5A-A75B-AD2F76B98C0D}" type="presParOf" srcId="{C97BC5E5-2523-4836-82D0-5B53F6BE69DB}" destId="{9806171A-92C2-401A-A201-1E3CF1C87B7B}" srcOrd="2" destOrd="0" presId="urn:microsoft.com/office/officeart/2018/2/layout/IconVerticalSolidList"/>
    <dgm:cxn modelId="{9FDE1A69-D194-4C99-B99F-DBA8141E6D12}" type="presParOf" srcId="{C97BC5E5-2523-4836-82D0-5B53F6BE69DB}" destId="{0058BBC4-D828-42DD-A929-5BFD9322E1E8}" srcOrd="3" destOrd="0" presId="urn:microsoft.com/office/officeart/2018/2/layout/IconVerticalSolidList"/>
    <dgm:cxn modelId="{6D5337A3-8A30-4C9D-B1C5-39D347F8A4E3}" type="presParOf" srcId="{5F46BDFA-85F8-4CF8-94D2-42EFEB9F6BFC}" destId="{B52A2A46-13FC-48A5-9181-2E25513C446E}" srcOrd="5" destOrd="0" presId="urn:microsoft.com/office/officeart/2018/2/layout/IconVerticalSolidList"/>
    <dgm:cxn modelId="{23E7D9C4-7A04-4523-B631-CFC56EA1D6B2}" type="presParOf" srcId="{5F46BDFA-85F8-4CF8-94D2-42EFEB9F6BFC}" destId="{CA45AF2B-366D-4EB9-9980-B0E2D502C340}" srcOrd="6" destOrd="0" presId="urn:microsoft.com/office/officeart/2018/2/layout/IconVerticalSolidList"/>
    <dgm:cxn modelId="{AE932C4C-E2B0-49A5-A636-02D37A767239}" type="presParOf" srcId="{CA45AF2B-366D-4EB9-9980-B0E2D502C340}" destId="{2CE8E033-0536-443C-B307-11027462195C}" srcOrd="0" destOrd="0" presId="urn:microsoft.com/office/officeart/2018/2/layout/IconVerticalSolidList"/>
    <dgm:cxn modelId="{1E86EFB0-B6D2-48E6-B989-D3BD6FA9C434}" type="presParOf" srcId="{CA45AF2B-366D-4EB9-9980-B0E2D502C340}" destId="{5B4F70DB-651F-41C2-8C16-05D62C6DCBF7}" srcOrd="1" destOrd="0" presId="urn:microsoft.com/office/officeart/2018/2/layout/IconVerticalSolidList"/>
    <dgm:cxn modelId="{0FD0CA1B-38CC-4146-BF06-857C272CC522}" type="presParOf" srcId="{CA45AF2B-366D-4EB9-9980-B0E2D502C340}" destId="{0A1B93F4-11B5-4225-9C5C-6754242787C3}" srcOrd="2" destOrd="0" presId="urn:microsoft.com/office/officeart/2018/2/layout/IconVerticalSolidList"/>
    <dgm:cxn modelId="{35CDF31D-8F22-4520-9AAC-1CDCA9350F0A}" type="presParOf" srcId="{CA45AF2B-366D-4EB9-9980-B0E2D502C340}" destId="{D409C843-FB1F-4C03-A419-7BBCADEEB91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C485758-0A2B-4F4A-BF6E-FA38B5982EE2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F0A3B8C5-B6E9-4EC0-AA03-DCCA23AE8934}">
      <dgm:prSet/>
      <dgm:spPr/>
      <dgm:t>
        <a:bodyPr/>
        <a:lstStyle/>
        <a:p>
          <a:pPr>
            <a:defRPr cap="all"/>
          </a:pPr>
          <a:r>
            <a:rPr lang="en-US"/>
            <a:t>Perform many different instructional functions similar to those of the classroom teacher and also non-instructional duties.</a:t>
          </a:r>
        </a:p>
      </dgm:t>
    </dgm:pt>
    <dgm:pt modelId="{8CF64725-7EE4-4BC6-BBBA-10094C49B5B8}" type="parTrans" cxnId="{AB974B1C-E248-4DBC-9376-D00987F02A15}">
      <dgm:prSet/>
      <dgm:spPr/>
      <dgm:t>
        <a:bodyPr/>
        <a:lstStyle/>
        <a:p>
          <a:endParaRPr lang="en-US"/>
        </a:p>
      </dgm:t>
    </dgm:pt>
    <dgm:pt modelId="{F3B6BF05-0FC8-41E6-8965-81F1B4F8C3AA}" type="sibTrans" cxnId="{AB974B1C-E248-4DBC-9376-D00987F02A15}">
      <dgm:prSet/>
      <dgm:spPr/>
      <dgm:t>
        <a:bodyPr/>
        <a:lstStyle/>
        <a:p>
          <a:endParaRPr lang="en-US"/>
        </a:p>
      </dgm:t>
    </dgm:pt>
    <dgm:pt modelId="{2B71D830-BF2D-40F7-A911-2EE03143D325}">
      <dgm:prSet/>
      <dgm:spPr/>
      <dgm:t>
        <a:bodyPr/>
        <a:lstStyle/>
        <a:p>
          <a:pPr>
            <a:defRPr cap="all"/>
          </a:pPr>
          <a:r>
            <a:rPr lang="en-US"/>
            <a:t>See Table 3-4 on page 56 and reflect on the duties listed.</a:t>
          </a:r>
        </a:p>
      </dgm:t>
    </dgm:pt>
    <dgm:pt modelId="{0590571B-7818-4074-A94A-DFF734677610}" type="parTrans" cxnId="{ED319459-F86A-46A2-A366-FAD22E56B825}">
      <dgm:prSet/>
      <dgm:spPr/>
      <dgm:t>
        <a:bodyPr/>
        <a:lstStyle/>
        <a:p>
          <a:endParaRPr lang="en-US"/>
        </a:p>
      </dgm:t>
    </dgm:pt>
    <dgm:pt modelId="{9C7CB62A-8181-411A-B908-E3A36DFC4F77}" type="sibTrans" cxnId="{ED319459-F86A-46A2-A366-FAD22E56B825}">
      <dgm:prSet/>
      <dgm:spPr/>
      <dgm:t>
        <a:bodyPr/>
        <a:lstStyle/>
        <a:p>
          <a:endParaRPr lang="en-US"/>
        </a:p>
      </dgm:t>
    </dgm:pt>
    <dgm:pt modelId="{2CDC012A-7898-4530-B332-6FA319EE46D1}" type="pres">
      <dgm:prSet presAssocID="{DC485758-0A2B-4F4A-BF6E-FA38B5982EE2}" presName="root" presStyleCnt="0">
        <dgm:presLayoutVars>
          <dgm:dir/>
          <dgm:resizeHandles val="exact"/>
        </dgm:presLayoutVars>
      </dgm:prSet>
      <dgm:spPr/>
    </dgm:pt>
    <dgm:pt modelId="{33B3A2A6-D733-42F0-B2FB-B484F450984A}" type="pres">
      <dgm:prSet presAssocID="{F0A3B8C5-B6E9-4EC0-AA03-DCCA23AE8934}" presName="compNode" presStyleCnt="0"/>
      <dgm:spPr/>
    </dgm:pt>
    <dgm:pt modelId="{132541D6-BC58-4DF9-AEB5-685225C545CD}" type="pres">
      <dgm:prSet presAssocID="{F0A3B8C5-B6E9-4EC0-AA03-DCCA23AE8934}" presName="iconBgRect" presStyleLbl="bgShp" presStyleIdx="0" presStyleCnt="2"/>
      <dgm:spPr>
        <a:prstGeom prst="round2DiagRect">
          <a:avLst>
            <a:gd name="adj1" fmla="val 29727"/>
            <a:gd name="adj2" fmla="val 0"/>
          </a:avLst>
        </a:prstGeom>
      </dgm:spPr>
    </dgm:pt>
    <dgm:pt modelId="{69E1A042-53F9-4C41-8DEB-187997E16944}" type="pres">
      <dgm:prSet presAssocID="{F0A3B8C5-B6E9-4EC0-AA03-DCCA23AE8934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897219EC-67BF-4483-9EBF-903B2320DF82}" type="pres">
      <dgm:prSet presAssocID="{F0A3B8C5-B6E9-4EC0-AA03-DCCA23AE8934}" presName="spaceRect" presStyleCnt="0"/>
      <dgm:spPr/>
    </dgm:pt>
    <dgm:pt modelId="{55946169-5CB9-477D-A526-EFBA89EA5310}" type="pres">
      <dgm:prSet presAssocID="{F0A3B8C5-B6E9-4EC0-AA03-DCCA23AE8934}" presName="textRect" presStyleLbl="revTx" presStyleIdx="0" presStyleCnt="2">
        <dgm:presLayoutVars>
          <dgm:chMax val="1"/>
          <dgm:chPref val="1"/>
        </dgm:presLayoutVars>
      </dgm:prSet>
      <dgm:spPr/>
    </dgm:pt>
    <dgm:pt modelId="{7102051A-61F0-4F5D-86A7-49F8293536CF}" type="pres">
      <dgm:prSet presAssocID="{F3B6BF05-0FC8-41E6-8965-81F1B4F8C3AA}" presName="sibTrans" presStyleCnt="0"/>
      <dgm:spPr/>
    </dgm:pt>
    <dgm:pt modelId="{499A80BC-004D-445A-83DF-DED0974FECC4}" type="pres">
      <dgm:prSet presAssocID="{2B71D830-BF2D-40F7-A911-2EE03143D325}" presName="compNode" presStyleCnt="0"/>
      <dgm:spPr/>
    </dgm:pt>
    <dgm:pt modelId="{4E0FE31E-5F33-4AB1-853C-9DD783AEF220}" type="pres">
      <dgm:prSet presAssocID="{2B71D830-BF2D-40F7-A911-2EE03143D325}" presName="iconBgRect" presStyleLbl="bgShp" presStyleIdx="1" presStyleCnt="2"/>
      <dgm:spPr>
        <a:prstGeom prst="round2DiagRect">
          <a:avLst>
            <a:gd name="adj1" fmla="val 29727"/>
            <a:gd name="adj2" fmla="val 0"/>
          </a:avLst>
        </a:prstGeom>
      </dgm:spPr>
    </dgm:pt>
    <dgm:pt modelId="{B3528402-EC20-43C7-BBA4-9C8315E12E8A}" type="pres">
      <dgm:prSet presAssocID="{2B71D830-BF2D-40F7-A911-2EE03143D325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st"/>
        </a:ext>
      </dgm:extLst>
    </dgm:pt>
    <dgm:pt modelId="{F32927D2-64E0-403C-9D24-9B522DC4922E}" type="pres">
      <dgm:prSet presAssocID="{2B71D830-BF2D-40F7-A911-2EE03143D325}" presName="spaceRect" presStyleCnt="0"/>
      <dgm:spPr/>
    </dgm:pt>
    <dgm:pt modelId="{FB4A221F-7BAF-4FBD-B037-EBFD1DA1EE00}" type="pres">
      <dgm:prSet presAssocID="{2B71D830-BF2D-40F7-A911-2EE03143D325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702FCB00-0FC0-4822-8343-B5C967CE522A}" type="presOf" srcId="{DC485758-0A2B-4F4A-BF6E-FA38B5982EE2}" destId="{2CDC012A-7898-4530-B332-6FA319EE46D1}" srcOrd="0" destOrd="0" presId="urn:microsoft.com/office/officeart/2018/5/layout/IconLeafLabelList"/>
    <dgm:cxn modelId="{AB974B1C-E248-4DBC-9376-D00987F02A15}" srcId="{DC485758-0A2B-4F4A-BF6E-FA38B5982EE2}" destId="{F0A3B8C5-B6E9-4EC0-AA03-DCCA23AE8934}" srcOrd="0" destOrd="0" parTransId="{8CF64725-7EE4-4BC6-BBBA-10094C49B5B8}" sibTransId="{F3B6BF05-0FC8-41E6-8965-81F1B4F8C3AA}"/>
    <dgm:cxn modelId="{3C84FE62-298F-4D4B-A660-99263737BA8C}" type="presOf" srcId="{2B71D830-BF2D-40F7-A911-2EE03143D325}" destId="{FB4A221F-7BAF-4FBD-B037-EBFD1DA1EE00}" srcOrd="0" destOrd="0" presId="urn:microsoft.com/office/officeart/2018/5/layout/IconLeafLabelList"/>
    <dgm:cxn modelId="{ED319459-F86A-46A2-A366-FAD22E56B825}" srcId="{DC485758-0A2B-4F4A-BF6E-FA38B5982EE2}" destId="{2B71D830-BF2D-40F7-A911-2EE03143D325}" srcOrd="1" destOrd="0" parTransId="{0590571B-7818-4074-A94A-DFF734677610}" sibTransId="{9C7CB62A-8181-411A-B908-E3A36DFC4F77}"/>
    <dgm:cxn modelId="{BC83F1EC-5F6F-444D-A706-BC6BB762BE0C}" type="presOf" srcId="{F0A3B8C5-B6E9-4EC0-AA03-DCCA23AE8934}" destId="{55946169-5CB9-477D-A526-EFBA89EA5310}" srcOrd="0" destOrd="0" presId="urn:microsoft.com/office/officeart/2018/5/layout/IconLeafLabelList"/>
    <dgm:cxn modelId="{A8F0DED8-A4FA-4A9E-A005-A8DEF23DB179}" type="presParOf" srcId="{2CDC012A-7898-4530-B332-6FA319EE46D1}" destId="{33B3A2A6-D733-42F0-B2FB-B484F450984A}" srcOrd="0" destOrd="0" presId="urn:microsoft.com/office/officeart/2018/5/layout/IconLeafLabelList"/>
    <dgm:cxn modelId="{B0DFC159-1A60-419A-A8AA-59F9C7C42D7A}" type="presParOf" srcId="{33B3A2A6-D733-42F0-B2FB-B484F450984A}" destId="{132541D6-BC58-4DF9-AEB5-685225C545CD}" srcOrd="0" destOrd="0" presId="urn:microsoft.com/office/officeart/2018/5/layout/IconLeafLabelList"/>
    <dgm:cxn modelId="{5B88D5EB-F475-4A55-801B-F1D8767F4C60}" type="presParOf" srcId="{33B3A2A6-D733-42F0-B2FB-B484F450984A}" destId="{69E1A042-53F9-4C41-8DEB-187997E16944}" srcOrd="1" destOrd="0" presId="urn:microsoft.com/office/officeart/2018/5/layout/IconLeafLabelList"/>
    <dgm:cxn modelId="{51042F7C-C40E-488B-A704-9D3840C01C3D}" type="presParOf" srcId="{33B3A2A6-D733-42F0-B2FB-B484F450984A}" destId="{897219EC-67BF-4483-9EBF-903B2320DF82}" srcOrd="2" destOrd="0" presId="urn:microsoft.com/office/officeart/2018/5/layout/IconLeafLabelList"/>
    <dgm:cxn modelId="{5A0AB758-7AB2-4D09-9D6A-2F0CABBC046A}" type="presParOf" srcId="{33B3A2A6-D733-42F0-B2FB-B484F450984A}" destId="{55946169-5CB9-477D-A526-EFBA89EA5310}" srcOrd="3" destOrd="0" presId="urn:microsoft.com/office/officeart/2018/5/layout/IconLeafLabelList"/>
    <dgm:cxn modelId="{BC5DFAB7-F361-444D-8A4A-351C6CAA24DE}" type="presParOf" srcId="{2CDC012A-7898-4530-B332-6FA319EE46D1}" destId="{7102051A-61F0-4F5D-86A7-49F8293536CF}" srcOrd="1" destOrd="0" presId="urn:microsoft.com/office/officeart/2018/5/layout/IconLeafLabelList"/>
    <dgm:cxn modelId="{B1F70DD5-B725-4BD9-97A3-BDDCF32FC31B}" type="presParOf" srcId="{2CDC012A-7898-4530-B332-6FA319EE46D1}" destId="{499A80BC-004D-445A-83DF-DED0974FECC4}" srcOrd="2" destOrd="0" presId="urn:microsoft.com/office/officeart/2018/5/layout/IconLeafLabelList"/>
    <dgm:cxn modelId="{8FC50E58-5208-424B-9BA0-32DAE095F424}" type="presParOf" srcId="{499A80BC-004D-445A-83DF-DED0974FECC4}" destId="{4E0FE31E-5F33-4AB1-853C-9DD783AEF220}" srcOrd="0" destOrd="0" presId="urn:microsoft.com/office/officeart/2018/5/layout/IconLeafLabelList"/>
    <dgm:cxn modelId="{379C7E05-D323-499E-8D11-03EA5BA0782E}" type="presParOf" srcId="{499A80BC-004D-445A-83DF-DED0974FECC4}" destId="{B3528402-EC20-43C7-BBA4-9C8315E12E8A}" srcOrd="1" destOrd="0" presId="urn:microsoft.com/office/officeart/2018/5/layout/IconLeafLabelList"/>
    <dgm:cxn modelId="{31187C93-A5D9-4065-966B-D55993EC4557}" type="presParOf" srcId="{499A80BC-004D-445A-83DF-DED0974FECC4}" destId="{F32927D2-64E0-403C-9D24-9B522DC4922E}" srcOrd="2" destOrd="0" presId="urn:microsoft.com/office/officeart/2018/5/layout/IconLeafLabelList"/>
    <dgm:cxn modelId="{4A40082F-2BDE-4CF6-B7AA-BEF5270AE295}" type="presParOf" srcId="{499A80BC-004D-445A-83DF-DED0974FECC4}" destId="{FB4A221F-7BAF-4FBD-B037-EBFD1DA1EE00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A5D6F79-C8BE-49E7-BDCA-6EDC7575C585}" type="doc">
      <dgm:prSet loTypeId="urn:microsoft.com/office/officeart/2018/2/layout/IconLabelDescription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F7C64D9D-31EA-474B-A55B-384B5A47CF29}">
      <dgm:prSet/>
      <dgm:spPr/>
      <dgm:t>
        <a:bodyPr/>
        <a:lstStyle/>
        <a:p>
          <a:pPr>
            <a:defRPr b="1"/>
          </a:pPr>
          <a:r>
            <a:rPr lang="en-US"/>
            <a:t>Assign Duties:  </a:t>
          </a:r>
        </a:p>
      </dgm:t>
    </dgm:pt>
    <dgm:pt modelId="{AB67AC0C-1C5A-4EC2-B7CF-BB90C84AD227}" type="parTrans" cxnId="{E022090D-D9A6-46AE-A367-E0FC1903D727}">
      <dgm:prSet/>
      <dgm:spPr/>
      <dgm:t>
        <a:bodyPr/>
        <a:lstStyle/>
        <a:p>
          <a:endParaRPr lang="en-US"/>
        </a:p>
      </dgm:t>
    </dgm:pt>
    <dgm:pt modelId="{10537E4F-9A84-412C-8A04-5B9D9F97EEBB}" type="sibTrans" cxnId="{E022090D-D9A6-46AE-A367-E0FC1903D727}">
      <dgm:prSet/>
      <dgm:spPr/>
      <dgm:t>
        <a:bodyPr/>
        <a:lstStyle/>
        <a:p>
          <a:endParaRPr lang="en-US"/>
        </a:p>
      </dgm:t>
    </dgm:pt>
    <dgm:pt modelId="{3CD58AE7-D124-44E4-B713-3AF5904328B3}">
      <dgm:prSet/>
      <dgm:spPr/>
      <dgm:t>
        <a:bodyPr/>
        <a:lstStyle/>
        <a:p>
          <a:r>
            <a:rPr lang="en-US"/>
            <a:t>Make them feel important and part of the team</a:t>
          </a:r>
        </a:p>
      </dgm:t>
    </dgm:pt>
    <dgm:pt modelId="{3CE6B5A9-F738-4A67-8711-8A1833969A08}" type="parTrans" cxnId="{65AE445C-AE0F-4C3B-AC97-FB85C1FC7D8E}">
      <dgm:prSet/>
      <dgm:spPr/>
      <dgm:t>
        <a:bodyPr/>
        <a:lstStyle/>
        <a:p>
          <a:endParaRPr lang="en-US"/>
        </a:p>
      </dgm:t>
    </dgm:pt>
    <dgm:pt modelId="{AD9E08D5-D290-4E93-A206-C677716E5FEB}" type="sibTrans" cxnId="{65AE445C-AE0F-4C3B-AC97-FB85C1FC7D8E}">
      <dgm:prSet/>
      <dgm:spPr/>
      <dgm:t>
        <a:bodyPr/>
        <a:lstStyle/>
        <a:p>
          <a:endParaRPr lang="en-US"/>
        </a:p>
      </dgm:t>
    </dgm:pt>
    <dgm:pt modelId="{53D6D168-C6BF-45D3-95EE-CF93D289FBD3}">
      <dgm:prSet/>
      <dgm:spPr/>
      <dgm:t>
        <a:bodyPr/>
        <a:lstStyle/>
        <a:p>
          <a:pPr>
            <a:defRPr b="1"/>
          </a:pPr>
          <a:r>
            <a:rPr lang="en-US"/>
            <a:t>Supervising and Evaluating:  </a:t>
          </a:r>
        </a:p>
      </dgm:t>
    </dgm:pt>
    <dgm:pt modelId="{784F263A-E92D-4929-9DC0-E682AF086046}" type="parTrans" cxnId="{C0A00A58-177D-4C4C-A8DF-F92DCE712923}">
      <dgm:prSet/>
      <dgm:spPr/>
      <dgm:t>
        <a:bodyPr/>
        <a:lstStyle/>
        <a:p>
          <a:endParaRPr lang="en-US"/>
        </a:p>
      </dgm:t>
    </dgm:pt>
    <dgm:pt modelId="{42954293-8B81-4837-BCD0-D70AA6DCC28F}" type="sibTrans" cxnId="{C0A00A58-177D-4C4C-A8DF-F92DCE712923}">
      <dgm:prSet/>
      <dgm:spPr/>
      <dgm:t>
        <a:bodyPr/>
        <a:lstStyle/>
        <a:p>
          <a:endParaRPr lang="en-US"/>
        </a:p>
      </dgm:t>
    </dgm:pt>
    <dgm:pt modelId="{6C8D301D-914F-49C2-B767-20B0D7D530CD}">
      <dgm:prSet/>
      <dgm:spPr/>
      <dgm:t>
        <a:bodyPr/>
        <a:lstStyle/>
        <a:p>
          <a:r>
            <a:rPr lang="en-US"/>
            <a:t>Clearly written statement of the paraprofessional’s job responsibility </a:t>
          </a:r>
        </a:p>
      </dgm:t>
    </dgm:pt>
    <dgm:pt modelId="{903A6E2D-DA37-49F4-976D-BF83E8DE0C35}" type="parTrans" cxnId="{571091F7-96B7-4ABF-B298-4A7D4A92BFFE}">
      <dgm:prSet/>
      <dgm:spPr/>
      <dgm:t>
        <a:bodyPr/>
        <a:lstStyle/>
        <a:p>
          <a:endParaRPr lang="en-US"/>
        </a:p>
      </dgm:t>
    </dgm:pt>
    <dgm:pt modelId="{B39D7299-3870-495F-83D8-FCDCD409FD60}" type="sibTrans" cxnId="{571091F7-96B7-4ABF-B298-4A7D4A92BFFE}">
      <dgm:prSet/>
      <dgm:spPr/>
      <dgm:t>
        <a:bodyPr/>
        <a:lstStyle/>
        <a:p>
          <a:endParaRPr lang="en-US"/>
        </a:p>
      </dgm:t>
    </dgm:pt>
    <dgm:pt modelId="{C383A6F9-9A5D-47CA-8424-1ADC15E4922C}">
      <dgm:prSet/>
      <dgm:spPr/>
      <dgm:t>
        <a:bodyPr/>
        <a:lstStyle/>
        <a:p>
          <a:r>
            <a:rPr lang="en-US"/>
            <a:t>Regular Meetings</a:t>
          </a:r>
        </a:p>
      </dgm:t>
    </dgm:pt>
    <dgm:pt modelId="{7E477C99-43AA-4323-B664-847E93B4E7C4}" type="parTrans" cxnId="{0B96E4B5-69FB-4664-9198-1F2120D803F7}">
      <dgm:prSet/>
      <dgm:spPr/>
      <dgm:t>
        <a:bodyPr/>
        <a:lstStyle/>
        <a:p>
          <a:endParaRPr lang="en-US"/>
        </a:p>
      </dgm:t>
    </dgm:pt>
    <dgm:pt modelId="{F09771F3-2AA5-4A18-98C1-1BCF4A23F338}" type="sibTrans" cxnId="{0B96E4B5-69FB-4664-9198-1F2120D803F7}">
      <dgm:prSet/>
      <dgm:spPr/>
      <dgm:t>
        <a:bodyPr/>
        <a:lstStyle/>
        <a:p>
          <a:endParaRPr lang="en-US"/>
        </a:p>
      </dgm:t>
    </dgm:pt>
    <dgm:pt modelId="{97A3AD39-B94F-4666-B355-250BC092B592}">
      <dgm:prSet/>
      <dgm:spPr/>
      <dgm:t>
        <a:bodyPr/>
        <a:lstStyle/>
        <a:p>
          <a:r>
            <a:rPr lang="en-US"/>
            <a:t>Teacher should be explicit as to job requirements </a:t>
          </a:r>
        </a:p>
      </dgm:t>
    </dgm:pt>
    <dgm:pt modelId="{6496BDA3-A4A1-40F9-AA7F-2DFA7190D56F}" type="parTrans" cxnId="{31736EFA-8E47-4875-B553-4AC351D37659}">
      <dgm:prSet/>
      <dgm:spPr/>
      <dgm:t>
        <a:bodyPr/>
        <a:lstStyle/>
        <a:p>
          <a:endParaRPr lang="en-US"/>
        </a:p>
      </dgm:t>
    </dgm:pt>
    <dgm:pt modelId="{9BABF739-9EDF-424E-A467-868DA9CF53D9}" type="sibTrans" cxnId="{31736EFA-8E47-4875-B553-4AC351D37659}">
      <dgm:prSet/>
      <dgm:spPr/>
      <dgm:t>
        <a:bodyPr/>
        <a:lstStyle/>
        <a:p>
          <a:endParaRPr lang="en-US"/>
        </a:p>
      </dgm:t>
    </dgm:pt>
    <dgm:pt modelId="{F7BF254F-A3E6-44E5-8C52-9082EB1C63BE}">
      <dgm:prSet/>
      <dgm:spPr/>
      <dgm:t>
        <a:bodyPr/>
        <a:lstStyle/>
        <a:p>
          <a:r>
            <a:rPr lang="en-US"/>
            <a:t>Regular Feedback; written and verbal </a:t>
          </a:r>
        </a:p>
      </dgm:t>
    </dgm:pt>
    <dgm:pt modelId="{D5E9D028-3F9D-44EB-9795-3E8BEBD2EF12}" type="parTrans" cxnId="{34BAA0B1-5738-4BEA-8787-D63288143725}">
      <dgm:prSet/>
      <dgm:spPr/>
      <dgm:t>
        <a:bodyPr/>
        <a:lstStyle/>
        <a:p>
          <a:endParaRPr lang="en-US"/>
        </a:p>
      </dgm:t>
    </dgm:pt>
    <dgm:pt modelId="{C3312676-83A1-4A09-8A2A-763FBB0BC014}" type="sibTrans" cxnId="{34BAA0B1-5738-4BEA-8787-D63288143725}">
      <dgm:prSet/>
      <dgm:spPr/>
      <dgm:t>
        <a:bodyPr/>
        <a:lstStyle/>
        <a:p>
          <a:endParaRPr lang="en-US"/>
        </a:p>
      </dgm:t>
    </dgm:pt>
    <dgm:pt modelId="{1A9807A7-6E93-4AB0-B8B3-97F543F9AC42}" type="pres">
      <dgm:prSet presAssocID="{1A5D6F79-C8BE-49E7-BDCA-6EDC7575C585}" presName="root" presStyleCnt="0">
        <dgm:presLayoutVars>
          <dgm:dir/>
          <dgm:resizeHandles val="exact"/>
        </dgm:presLayoutVars>
      </dgm:prSet>
      <dgm:spPr/>
    </dgm:pt>
    <dgm:pt modelId="{5513355A-5525-486E-8214-ECCC63F5953F}" type="pres">
      <dgm:prSet presAssocID="{F7C64D9D-31EA-474B-A55B-384B5A47CF29}" presName="compNode" presStyleCnt="0"/>
      <dgm:spPr/>
    </dgm:pt>
    <dgm:pt modelId="{15908944-C2F0-4289-AF8B-B671DB1E591B}" type="pres">
      <dgm:prSet presAssocID="{F7C64D9D-31EA-474B-A55B-384B5A47CF29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oup of People"/>
        </a:ext>
      </dgm:extLst>
    </dgm:pt>
    <dgm:pt modelId="{F3E0BAE9-372B-43D6-AAB0-3F57F8F677F8}" type="pres">
      <dgm:prSet presAssocID="{F7C64D9D-31EA-474B-A55B-384B5A47CF29}" presName="iconSpace" presStyleCnt="0"/>
      <dgm:spPr/>
    </dgm:pt>
    <dgm:pt modelId="{70A63E80-13D9-44BF-8CF0-ECE24B60627C}" type="pres">
      <dgm:prSet presAssocID="{F7C64D9D-31EA-474B-A55B-384B5A47CF29}" presName="parTx" presStyleLbl="revTx" presStyleIdx="0" presStyleCnt="4">
        <dgm:presLayoutVars>
          <dgm:chMax val="0"/>
          <dgm:chPref val="0"/>
        </dgm:presLayoutVars>
      </dgm:prSet>
      <dgm:spPr/>
    </dgm:pt>
    <dgm:pt modelId="{2C7B7C5B-5A06-469D-9AE7-16D394ACE06A}" type="pres">
      <dgm:prSet presAssocID="{F7C64D9D-31EA-474B-A55B-384B5A47CF29}" presName="txSpace" presStyleCnt="0"/>
      <dgm:spPr/>
    </dgm:pt>
    <dgm:pt modelId="{5ACE3523-9F66-4692-AD11-A2178D7F8AB3}" type="pres">
      <dgm:prSet presAssocID="{F7C64D9D-31EA-474B-A55B-384B5A47CF29}" presName="desTx" presStyleLbl="revTx" presStyleIdx="1" presStyleCnt="4">
        <dgm:presLayoutVars/>
      </dgm:prSet>
      <dgm:spPr/>
    </dgm:pt>
    <dgm:pt modelId="{3C2F5D84-F1D5-475A-80EB-F1953A208F22}" type="pres">
      <dgm:prSet presAssocID="{10537E4F-9A84-412C-8A04-5B9D9F97EEBB}" presName="sibTrans" presStyleCnt="0"/>
      <dgm:spPr/>
    </dgm:pt>
    <dgm:pt modelId="{773A70D2-19A4-44DF-B1AC-25D697B27D62}" type="pres">
      <dgm:prSet presAssocID="{53D6D168-C6BF-45D3-95EE-CF93D289FBD3}" presName="compNode" presStyleCnt="0"/>
      <dgm:spPr/>
    </dgm:pt>
    <dgm:pt modelId="{A6BBE84A-D6DF-496A-BF61-0A58DE23652F}" type="pres">
      <dgm:prSet presAssocID="{53D6D168-C6BF-45D3-95EE-CF93D289FBD3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list"/>
        </a:ext>
      </dgm:extLst>
    </dgm:pt>
    <dgm:pt modelId="{9594F2FC-8208-4049-9C14-6191F7F61C44}" type="pres">
      <dgm:prSet presAssocID="{53D6D168-C6BF-45D3-95EE-CF93D289FBD3}" presName="iconSpace" presStyleCnt="0"/>
      <dgm:spPr/>
    </dgm:pt>
    <dgm:pt modelId="{2AB5A5B3-3407-4048-8350-6A9A1FCB7573}" type="pres">
      <dgm:prSet presAssocID="{53D6D168-C6BF-45D3-95EE-CF93D289FBD3}" presName="parTx" presStyleLbl="revTx" presStyleIdx="2" presStyleCnt="4">
        <dgm:presLayoutVars>
          <dgm:chMax val="0"/>
          <dgm:chPref val="0"/>
        </dgm:presLayoutVars>
      </dgm:prSet>
      <dgm:spPr/>
    </dgm:pt>
    <dgm:pt modelId="{4EDE54F7-80B9-4CEA-A978-BE4A68DA46C3}" type="pres">
      <dgm:prSet presAssocID="{53D6D168-C6BF-45D3-95EE-CF93D289FBD3}" presName="txSpace" presStyleCnt="0"/>
      <dgm:spPr/>
    </dgm:pt>
    <dgm:pt modelId="{52EEA7CD-CFFA-4829-AC24-D894F1E39A4D}" type="pres">
      <dgm:prSet presAssocID="{53D6D168-C6BF-45D3-95EE-CF93D289FBD3}" presName="desTx" presStyleLbl="revTx" presStyleIdx="3" presStyleCnt="4">
        <dgm:presLayoutVars/>
      </dgm:prSet>
      <dgm:spPr/>
    </dgm:pt>
  </dgm:ptLst>
  <dgm:cxnLst>
    <dgm:cxn modelId="{5BB0B709-452F-4EAA-A9B2-7ADDF7BD0BC9}" type="presOf" srcId="{C383A6F9-9A5D-47CA-8424-1ADC15E4922C}" destId="{52EEA7CD-CFFA-4829-AC24-D894F1E39A4D}" srcOrd="0" destOrd="1" presId="urn:microsoft.com/office/officeart/2018/2/layout/IconLabelDescriptionList"/>
    <dgm:cxn modelId="{E022090D-D9A6-46AE-A367-E0FC1903D727}" srcId="{1A5D6F79-C8BE-49E7-BDCA-6EDC7575C585}" destId="{F7C64D9D-31EA-474B-A55B-384B5A47CF29}" srcOrd="0" destOrd="0" parTransId="{AB67AC0C-1C5A-4EC2-B7CF-BB90C84AD227}" sibTransId="{10537E4F-9A84-412C-8A04-5B9D9F97EEBB}"/>
    <dgm:cxn modelId="{0D26311F-6AEA-47F0-9424-AECC40CB491B}" type="presOf" srcId="{1A5D6F79-C8BE-49E7-BDCA-6EDC7575C585}" destId="{1A9807A7-6E93-4AB0-B8B3-97F543F9AC42}" srcOrd="0" destOrd="0" presId="urn:microsoft.com/office/officeart/2018/2/layout/IconLabelDescriptionList"/>
    <dgm:cxn modelId="{4D80A524-B18C-42D6-9F49-7812CC2415DC}" type="presOf" srcId="{F7C64D9D-31EA-474B-A55B-384B5A47CF29}" destId="{70A63E80-13D9-44BF-8CF0-ECE24B60627C}" srcOrd="0" destOrd="0" presId="urn:microsoft.com/office/officeart/2018/2/layout/IconLabelDescriptionList"/>
    <dgm:cxn modelId="{2720613A-8FA6-4788-BE68-9C0448FF77FC}" type="presOf" srcId="{97A3AD39-B94F-4666-B355-250BC092B592}" destId="{52EEA7CD-CFFA-4829-AC24-D894F1E39A4D}" srcOrd="0" destOrd="2" presId="urn:microsoft.com/office/officeart/2018/2/layout/IconLabelDescriptionList"/>
    <dgm:cxn modelId="{65AE445C-AE0F-4C3B-AC97-FB85C1FC7D8E}" srcId="{F7C64D9D-31EA-474B-A55B-384B5A47CF29}" destId="{3CD58AE7-D124-44E4-B713-3AF5904328B3}" srcOrd="0" destOrd="0" parTransId="{3CE6B5A9-F738-4A67-8711-8A1833969A08}" sibTransId="{AD9E08D5-D290-4E93-A206-C677716E5FEB}"/>
    <dgm:cxn modelId="{C0A00A58-177D-4C4C-A8DF-F92DCE712923}" srcId="{1A5D6F79-C8BE-49E7-BDCA-6EDC7575C585}" destId="{53D6D168-C6BF-45D3-95EE-CF93D289FBD3}" srcOrd="1" destOrd="0" parTransId="{784F263A-E92D-4929-9DC0-E682AF086046}" sibTransId="{42954293-8B81-4837-BCD0-D70AA6DCC28F}"/>
    <dgm:cxn modelId="{A1BAECAD-3ABB-43AF-905A-FCE83A9CA787}" type="presOf" srcId="{53D6D168-C6BF-45D3-95EE-CF93D289FBD3}" destId="{2AB5A5B3-3407-4048-8350-6A9A1FCB7573}" srcOrd="0" destOrd="0" presId="urn:microsoft.com/office/officeart/2018/2/layout/IconLabelDescriptionList"/>
    <dgm:cxn modelId="{34BAA0B1-5738-4BEA-8787-D63288143725}" srcId="{53D6D168-C6BF-45D3-95EE-CF93D289FBD3}" destId="{F7BF254F-A3E6-44E5-8C52-9082EB1C63BE}" srcOrd="3" destOrd="0" parTransId="{D5E9D028-3F9D-44EB-9795-3E8BEBD2EF12}" sibTransId="{C3312676-83A1-4A09-8A2A-763FBB0BC014}"/>
    <dgm:cxn modelId="{0B96E4B5-69FB-4664-9198-1F2120D803F7}" srcId="{53D6D168-C6BF-45D3-95EE-CF93D289FBD3}" destId="{C383A6F9-9A5D-47CA-8424-1ADC15E4922C}" srcOrd="1" destOrd="0" parTransId="{7E477C99-43AA-4323-B664-847E93B4E7C4}" sibTransId="{F09771F3-2AA5-4A18-98C1-1BCF4A23F338}"/>
    <dgm:cxn modelId="{5F7FB4BE-AF23-414E-BC0D-D7BB5B7265B5}" type="presOf" srcId="{3CD58AE7-D124-44E4-B713-3AF5904328B3}" destId="{5ACE3523-9F66-4692-AD11-A2178D7F8AB3}" srcOrd="0" destOrd="0" presId="urn:microsoft.com/office/officeart/2018/2/layout/IconLabelDescriptionList"/>
    <dgm:cxn modelId="{2E3401C4-5BEE-429E-A05B-14E658456BCF}" type="presOf" srcId="{6C8D301D-914F-49C2-B767-20B0D7D530CD}" destId="{52EEA7CD-CFFA-4829-AC24-D894F1E39A4D}" srcOrd="0" destOrd="0" presId="urn:microsoft.com/office/officeart/2018/2/layout/IconLabelDescriptionList"/>
    <dgm:cxn modelId="{571091F7-96B7-4ABF-B298-4A7D4A92BFFE}" srcId="{53D6D168-C6BF-45D3-95EE-CF93D289FBD3}" destId="{6C8D301D-914F-49C2-B767-20B0D7D530CD}" srcOrd="0" destOrd="0" parTransId="{903A6E2D-DA37-49F4-976D-BF83E8DE0C35}" sibTransId="{B39D7299-3870-495F-83D8-FCDCD409FD60}"/>
    <dgm:cxn modelId="{31736EFA-8E47-4875-B553-4AC351D37659}" srcId="{53D6D168-C6BF-45D3-95EE-CF93D289FBD3}" destId="{97A3AD39-B94F-4666-B355-250BC092B592}" srcOrd="2" destOrd="0" parTransId="{6496BDA3-A4A1-40F9-AA7F-2DFA7190D56F}" sibTransId="{9BABF739-9EDF-424E-A467-868DA9CF53D9}"/>
    <dgm:cxn modelId="{042FABFE-7B1D-475D-87F9-5E2EB364DC2B}" type="presOf" srcId="{F7BF254F-A3E6-44E5-8C52-9082EB1C63BE}" destId="{52EEA7CD-CFFA-4829-AC24-D894F1E39A4D}" srcOrd="0" destOrd="3" presId="urn:microsoft.com/office/officeart/2018/2/layout/IconLabelDescriptionList"/>
    <dgm:cxn modelId="{20744DB5-DF1E-4052-8F6F-FD93E474D9BE}" type="presParOf" srcId="{1A9807A7-6E93-4AB0-B8B3-97F543F9AC42}" destId="{5513355A-5525-486E-8214-ECCC63F5953F}" srcOrd="0" destOrd="0" presId="urn:microsoft.com/office/officeart/2018/2/layout/IconLabelDescriptionList"/>
    <dgm:cxn modelId="{F5A5B553-3A39-447A-A325-275F23102136}" type="presParOf" srcId="{5513355A-5525-486E-8214-ECCC63F5953F}" destId="{15908944-C2F0-4289-AF8B-B671DB1E591B}" srcOrd="0" destOrd="0" presId="urn:microsoft.com/office/officeart/2018/2/layout/IconLabelDescriptionList"/>
    <dgm:cxn modelId="{9BFA9BDD-4F66-40C9-81C8-CE7FB1E40D5A}" type="presParOf" srcId="{5513355A-5525-486E-8214-ECCC63F5953F}" destId="{F3E0BAE9-372B-43D6-AAB0-3F57F8F677F8}" srcOrd="1" destOrd="0" presId="urn:microsoft.com/office/officeart/2018/2/layout/IconLabelDescriptionList"/>
    <dgm:cxn modelId="{A3CDB6A6-E106-4EB1-80A6-041B8A77FB10}" type="presParOf" srcId="{5513355A-5525-486E-8214-ECCC63F5953F}" destId="{70A63E80-13D9-44BF-8CF0-ECE24B60627C}" srcOrd="2" destOrd="0" presId="urn:microsoft.com/office/officeart/2018/2/layout/IconLabelDescriptionList"/>
    <dgm:cxn modelId="{9CAFA9D6-0396-40AF-94C7-C1075FA4DE0A}" type="presParOf" srcId="{5513355A-5525-486E-8214-ECCC63F5953F}" destId="{2C7B7C5B-5A06-469D-9AE7-16D394ACE06A}" srcOrd="3" destOrd="0" presId="urn:microsoft.com/office/officeart/2018/2/layout/IconLabelDescriptionList"/>
    <dgm:cxn modelId="{33C95BB3-F5A1-480D-B523-A1FA0AC686CE}" type="presParOf" srcId="{5513355A-5525-486E-8214-ECCC63F5953F}" destId="{5ACE3523-9F66-4692-AD11-A2178D7F8AB3}" srcOrd="4" destOrd="0" presId="urn:microsoft.com/office/officeart/2018/2/layout/IconLabelDescriptionList"/>
    <dgm:cxn modelId="{D04587F9-20A8-4C22-AD27-C82038540C1A}" type="presParOf" srcId="{1A9807A7-6E93-4AB0-B8B3-97F543F9AC42}" destId="{3C2F5D84-F1D5-475A-80EB-F1953A208F22}" srcOrd="1" destOrd="0" presId="urn:microsoft.com/office/officeart/2018/2/layout/IconLabelDescriptionList"/>
    <dgm:cxn modelId="{9A341B09-9940-4E2B-9DE6-2794442D3E12}" type="presParOf" srcId="{1A9807A7-6E93-4AB0-B8B3-97F543F9AC42}" destId="{773A70D2-19A4-44DF-B1AC-25D697B27D62}" srcOrd="2" destOrd="0" presId="urn:microsoft.com/office/officeart/2018/2/layout/IconLabelDescriptionList"/>
    <dgm:cxn modelId="{D7B54C28-2146-4C24-986B-8B100CD3ED03}" type="presParOf" srcId="{773A70D2-19A4-44DF-B1AC-25D697B27D62}" destId="{A6BBE84A-D6DF-496A-BF61-0A58DE23652F}" srcOrd="0" destOrd="0" presId="urn:microsoft.com/office/officeart/2018/2/layout/IconLabelDescriptionList"/>
    <dgm:cxn modelId="{0BEB232D-7D86-48C4-8E2A-F1BF40288FE5}" type="presParOf" srcId="{773A70D2-19A4-44DF-B1AC-25D697B27D62}" destId="{9594F2FC-8208-4049-9C14-6191F7F61C44}" srcOrd="1" destOrd="0" presId="urn:microsoft.com/office/officeart/2018/2/layout/IconLabelDescriptionList"/>
    <dgm:cxn modelId="{BBB5CD0B-E74D-4069-8AC0-E507F24DEF41}" type="presParOf" srcId="{773A70D2-19A4-44DF-B1AC-25D697B27D62}" destId="{2AB5A5B3-3407-4048-8350-6A9A1FCB7573}" srcOrd="2" destOrd="0" presId="urn:microsoft.com/office/officeart/2018/2/layout/IconLabelDescriptionList"/>
    <dgm:cxn modelId="{1E624A03-616C-4D8F-AB8C-8A35E226EB85}" type="presParOf" srcId="{773A70D2-19A4-44DF-B1AC-25D697B27D62}" destId="{4EDE54F7-80B9-4CEA-A978-BE4A68DA46C3}" srcOrd="3" destOrd="0" presId="urn:microsoft.com/office/officeart/2018/2/layout/IconLabelDescriptionList"/>
    <dgm:cxn modelId="{3724C3C4-76BD-4CBF-9416-3823040F15DE}" type="presParOf" srcId="{773A70D2-19A4-44DF-B1AC-25D697B27D62}" destId="{52EEA7CD-CFFA-4829-AC24-D894F1E39A4D}" srcOrd="4" destOrd="0" presId="urn:microsoft.com/office/officeart/2018/2/layout/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6C3EA7-1173-489A-AED3-C6E99D6CEB3F}">
      <dsp:nvSpPr>
        <dsp:cNvPr id="0" name=""/>
        <dsp:cNvSpPr/>
      </dsp:nvSpPr>
      <dsp:spPr>
        <a:xfrm>
          <a:off x="261846" y="767283"/>
          <a:ext cx="811705" cy="811705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447CE6-EA3E-4272-8038-E8C625DB98E5}">
      <dsp:nvSpPr>
        <dsp:cNvPr id="0" name=""/>
        <dsp:cNvSpPr/>
      </dsp:nvSpPr>
      <dsp:spPr>
        <a:xfrm>
          <a:off x="434833" y="940269"/>
          <a:ext cx="465732" cy="46573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7C7E1B-358A-4E5A-BF11-B1D7AE929A69}">
      <dsp:nvSpPr>
        <dsp:cNvPr id="0" name=""/>
        <dsp:cNvSpPr/>
      </dsp:nvSpPr>
      <dsp:spPr>
        <a:xfrm>
          <a:off x="2367" y="1831814"/>
          <a:ext cx="1330664" cy="532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Collaboration is recognized as a complex process.</a:t>
          </a:r>
        </a:p>
      </dsp:txBody>
      <dsp:txXfrm>
        <a:off x="2367" y="1831814"/>
        <a:ext cx="1330664" cy="532265"/>
      </dsp:txXfrm>
    </dsp:sp>
    <dsp:sp modelId="{D499AB4A-7067-447F-84FF-A4B4C4BD738C}">
      <dsp:nvSpPr>
        <dsp:cNvPr id="0" name=""/>
        <dsp:cNvSpPr/>
      </dsp:nvSpPr>
      <dsp:spPr>
        <a:xfrm>
          <a:off x="1825377" y="767283"/>
          <a:ext cx="811705" cy="811705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1C1877-09C4-406F-A1D3-6B91FEF00A51}">
      <dsp:nvSpPr>
        <dsp:cNvPr id="0" name=""/>
        <dsp:cNvSpPr/>
      </dsp:nvSpPr>
      <dsp:spPr>
        <a:xfrm>
          <a:off x="1998363" y="940269"/>
          <a:ext cx="465732" cy="46573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B0DA07-6CBD-4BB1-8CCF-5DC13B6B0895}">
      <dsp:nvSpPr>
        <dsp:cNvPr id="0" name=""/>
        <dsp:cNvSpPr/>
      </dsp:nvSpPr>
      <dsp:spPr>
        <a:xfrm>
          <a:off x="1565897" y="1831814"/>
          <a:ext cx="1330664" cy="532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Creativity generated by working together is acknowledged.</a:t>
          </a:r>
        </a:p>
      </dsp:txBody>
      <dsp:txXfrm>
        <a:off x="1565897" y="1831814"/>
        <a:ext cx="1330664" cy="532265"/>
      </dsp:txXfrm>
    </dsp:sp>
    <dsp:sp modelId="{973C1A84-8C66-4501-B783-75C1EF619897}">
      <dsp:nvSpPr>
        <dsp:cNvPr id="0" name=""/>
        <dsp:cNvSpPr/>
      </dsp:nvSpPr>
      <dsp:spPr>
        <a:xfrm>
          <a:off x="3388907" y="767283"/>
          <a:ext cx="811705" cy="811705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F12C7A-4576-4C2E-8F29-2FE6E4BB0382}">
      <dsp:nvSpPr>
        <dsp:cNvPr id="0" name=""/>
        <dsp:cNvSpPr/>
      </dsp:nvSpPr>
      <dsp:spPr>
        <a:xfrm>
          <a:off x="3561893" y="940269"/>
          <a:ext cx="465732" cy="46573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43D201-FF38-4D7F-84A1-167A8B558BCA}">
      <dsp:nvSpPr>
        <dsp:cNvPr id="0" name=""/>
        <dsp:cNvSpPr/>
      </dsp:nvSpPr>
      <dsp:spPr>
        <a:xfrm>
          <a:off x="3129427" y="1831814"/>
          <a:ext cx="1330664" cy="532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Collaboration is enjoyed</a:t>
          </a:r>
        </a:p>
      </dsp:txBody>
      <dsp:txXfrm>
        <a:off x="3129427" y="1831814"/>
        <a:ext cx="1330664" cy="532265"/>
      </dsp:txXfrm>
    </dsp:sp>
    <dsp:sp modelId="{34F7383D-4C37-417B-92A3-11295E95BE7B}">
      <dsp:nvSpPr>
        <dsp:cNvPr id="0" name=""/>
        <dsp:cNvSpPr/>
      </dsp:nvSpPr>
      <dsp:spPr>
        <a:xfrm>
          <a:off x="4952437" y="767283"/>
          <a:ext cx="811705" cy="811705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6DD721-C2A9-4DEC-B2C6-0C7A00011267}">
      <dsp:nvSpPr>
        <dsp:cNvPr id="0" name=""/>
        <dsp:cNvSpPr/>
      </dsp:nvSpPr>
      <dsp:spPr>
        <a:xfrm>
          <a:off x="5125424" y="940269"/>
          <a:ext cx="465732" cy="46573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F1B143-2801-4606-BD5E-46888BBC255E}">
      <dsp:nvSpPr>
        <dsp:cNvPr id="0" name=""/>
        <dsp:cNvSpPr/>
      </dsp:nvSpPr>
      <dsp:spPr>
        <a:xfrm>
          <a:off x="4692958" y="1831814"/>
          <a:ext cx="1330664" cy="532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Professional experience and growth are realized through collaboration</a:t>
          </a:r>
        </a:p>
      </dsp:txBody>
      <dsp:txXfrm>
        <a:off x="4692958" y="1831814"/>
        <a:ext cx="1330664" cy="532265"/>
      </dsp:txXfrm>
    </dsp:sp>
    <dsp:sp modelId="{B171BE7D-87A6-4715-B271-7A10EF88C5D9}">
      <dsp:nvSpPr>
        <dsp:cNvPr id="0" name=""/>
        <dsp:cNvSpPr/>
      </dsp:nvSpPr>
      <dsp:spPr>
        <a:xfrm>
          <a:off x="6515968" y="767283"/>
          <a:ext cx="811705" cy="811705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6FBCCE-9FAA-4505-B7A3-62C6BB9A8679}">
      <dsp:nvSpPr>
        <dsp:cNvPr id="0" name=""/>
        <dsp:cNvSpPr/>
      </dsp:nvSpPr>
      <dsp:spPr>
        <a:xfrm>
          <a:off x="6688954" y="940269"/>
          <a:ext cx="465732" cy="46573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2F7E59-5A42-4861-AA7C-69D1B45D76B2}">
      <dsp:nvSpPr>
        <dsp:cNvPr id="0" name=""/>
        <dsp:cNvSpPr/>
      </dsp:nvSpPr>
      <dsp:spPr>
        <a:xfrm>
          <a:off x="6256488" y="1831814"/>
          <a:ext cx="1330664" cy="532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Collaborators are reflective professionals</a:t>
          </a:r>
        </a:p>
      </dsp:txBody>
      <dsp:txXfrm>
        <a:off x="6256488" y="1831814"/>
        <a:ext cx="1330664" cy="5322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04C7ED-6E51-4D08-97BF-1DB05285C50F}">
      <dsp:nvSpPr>
        <dsp:cNvPr id="0" name=""/>
        <dsp:cNvSpPr/>
      </dsp:nvSpPr>
      <dsp:spPr>
        <a:xfrm>
          <a:off x="32338" y="647207"/>
          <a:ext cx="652308" cy="65230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080417-F7C3-432E-A52C-52E92DBE26C2}">
      <dsp:nvSpPr>
        <dsp:cNvPr id="0" name=""/>
        <dsp:cNvSpPr/>
      </dsp:nvSpPr>
      <dsp:spPr>
        <a:xfrm>
          <a:off x="169323" y="784192"/>
          <a:ext cx="378338" cy="37833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7FF5A9-983B-4416-AF18-EB108B533121}">
      <dsp:nvSpPr>
        <dsp:cNvPr id="0" name=""/>
        <dsp:cNvSpPr/>
      </dsp:nvSpPr>
      <dsp:spPr>
        <a:xfrm>
          <a:off x="824427" y="647207"/>
          <a:ext cx="1537583" cy="65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Concern with mutual goals</a:t>
          </a:r>
        </a:p>
      </dsp:txBody>
      <dsp:txXfrm>
        <a:off x="824427" y="647207"/>
        <a:ext cx="1537583" cy="652308"/>
      </dsp:txXfrm>
    </dsp:sp>
    <dsp:sp modelId="{AA52BBA1-E83B-425C-890E-A9A1016B8677}">
      <dsp:nvSpPr>
        <dsp:cNvPr id="0" name=""/>
        <dsp:cNvSpPr/>
      </dsp:nvSpPr>
      <dsp:spPr>
        <a:xfrm>
          <a:off x="2629923" y="647207"/>
          <a:ext cx="652308" cy="65230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AE63CE-BA95-4CEB-A60F-F54AB1001EEC}">
      <dsp:nvSpPr>
        <dsp:cNvPr id="0" name=""/>
        <dsp:cNvSpPr/>
      </dsp:nvSpPr>
      <dsp:spPr>
        <a:xfrm>
          <a:off x="2766908" y="784192"/>
          <a:ext cx="378338" cy="37833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97B1B9-0BA3-45D8-9023-F57C5B51B25F}">
      <dsp:nvSpPr>
        <dsp:cNvPr id="0" name=""/>
        <dsp:cNvSpPr/>
      </dsp:nvSpPr>
      <dsp:spPr>
        <a:xfrm>
          <a:off x="3422012" y="647207"/>
          <a:ext cx="1537583" cy="65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Recognition of diverse areas of expertise</a:t>
          </a:r>
        </a:p>
      </dsp:txBody>
      <dsp:txXfrm>
        <a:off x="3422012" y="647207"/>
        <a:ext cx="1537583" cy="652308"/>
      </dsp:txXfrm>
    </dsp:sp>
    <dsp:sp modelId="{17F58A52-540B-4330-9241-27BC1CBE073E}">
      <dsp:nvSpPr>
        <dsp:cNvPr id="0" name=""/>
        <dsp:cNvSpPr/>
      </dsp:nvSpPr>
      <dsp:spPr>
        <a:xfrm>
          <a:off x="5227508" y="647207"/>
          <a:ext cx="652308" cy="65230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BD3E7C-6E36-4F09-9C68-AE0D81C34711}">
      <dsp:nvSpPr>
        <dsp:cNvPr id="0" name=""/>
        <dsp:cNvSpPr/>
      </dsp:nvSpPr>
      <dsp:spPr>
        <a:xfrm>
          <a:off x="5364493" y="784192"/>
          <a:ext cx="378338" cy="37833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AADCDC-9ED5-405A-944F-8552DD716A30}">
      <dsp:nvSpPr>
        <dsp:cNvPr id="0" name=""/>
        <dsp:cNvSpPr/>
      </dsp:nvSpPr>
      <dsp:spPr>
        <a:xfrm>
          <a:off x="6019597" y="647207"/>
          <a:ext cx="1537583" cy="65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Sharing of expertise</a:t>
          </a:r>
        </a:p>
      </dsp:txBody>
      <dsp:txXfrm>
        <a:off x="6019597" y="647207"/>
        <a:ext cx="1537583" cy="652308"/>
      </dsp:txXfrm>
    </dsp:sp>
    <dsp:sp modelId="{F9ABFB3D-3AC2-4CDD-A036-6596DFBA24BB}">
      <dsp:nvSpPr>
        <dsp:cNvPr id="0" name=""/>
        <dsp:cNvSpPr/>
      </dsp:nvSpPr>
      <dsp:spPr>
        <a:xfrm>
          <a:off x="32338" y="1831847"/>
          <a:ext cx="652308" cy="65230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6C352D-4ED1-45BA-98EB-DF136FFCB58A}">
      <dsp:nvSpPr>
        <dsp:cNvPr id="0" name=""/>
        <dsp:cNvSpPr/>
      </dsp:nvSpPr>
      <dsp:spPr>
        <a:xfrm>
          <a:off x="169323" y="1968832"/>
          <a:ext cx="378338" cy="37833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F2F58E-0B82-45D6-AB3E-BC152FAB9167}">
      <dsp:nvSpPr>
        <dsp:cNvPr id="0" name=""/>
        <dsp:cNvSpPr/>
      </dsp:nvSpPr>
      <dsp:spPr>
        <a:xfrm>
          <a:off x="824427" y="1831847"/>
          <a:ext cx="1537583" cy="65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Equality of team members </a:t>
          </a:r>
        </a:p>
      </dsp:txBody>
      <dsp:txXfrm>
        <a:off x="824427" y="1831847"/>
        <a:ext cx="1537583" cy="652308"/>
      </dsp:txXfrm>
    </dsp:sp>
    <dsp:sp modelId="{4C42A1D4-284F-4CAF-8241-4A7C6DE8CE0A}">
      <dsp:nvSpPr>
        <dsp:cNvPr id="0" name=""/>
        <dsp:cNvSpPr/>
      </dsp:nvSpPr>
      <dsp:spPr>
        <a:xfrm>
          <a:off x="2629923" y="1831847"/>
          <a:ext cx="652308" cy="652308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9FC2BE-7718-4B8C-90C7-474158B44CDC}">
      <dsp:nvSpPr>
        <dsp:cNvPr id="0" name=""/>
        <dsp:cNvSpPr/>
      </dsp:nvSpPr>
      <dsp:spPr>
        <a:xfrm>
          <a:off x="2766908" y="1968832"/>
          <a:ext cx="378338" cy="378338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2351DA-B80E-4476-BB04-B2DB8AEAEF6C}">
      <dsp:nvSpPr>
        <dsp:cNvPr id="0" name=""/>
        <dsp:cNvSpPr/>
      </dsp:nvSpPr>
      <dsp:spPr>
        <a:xfrm>
          <a:off x="3422012" y="1831847"/>
          <a:ext cx="1537583" cy="65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Decision making by consensus</a:t>
          </a:r>
        </a:p>
      </dsp:txBody>
      <dsp:txXfrm>
        <a:off x="3422012" y="1831847"/>
        <a:ext cx="1537583" cy="652308"/>
      </dsp:txXfrm>
    </dsp:sp>
    <dsp:sp modelId="{DC96D7C9-10F5-469D-9C77-F4AD294F27AB}">
      <dsp:nvSpPr>
        <dsp:cNvPr id="0" name=""/>
        <dsp:cNvSpPr/>
      </dsp:nvSpPr>
      <dsp:spPr>
        <a:xfrm>
          <a:off x="5227508" y="1831847"/>
          <a:ext cx="652308" cy="65230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FC1142-0C95-4784-BF4D-2FB23D90591C}">
      <dsp:nvSpPr>
        <dsp:cNvPr id="0" name=""/>
        <dsp:cNvSpPr/>
      </dsp:nvSpPr>
      <dsp:spPr>
        <a:xfrm>
          <a:off x="5364493" y="1968832"/>
          <a:ext cx="378338" cy="378338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EC11D6-C34C-4DCC-8683-A7300E3909BC}">
      <dsp:nvSpPr>
        <dsp:cNvPr id="0" name=""/>
        <dsp:cNvSpPr/>
      </dsp:nvSpPr>
      <dsp:spPr>
        <a:xfrm>
          <a:off x="6019597" y="1831847"/>
          <a:ext cx="1537583" cy="65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Shared responsibility and accountability</a:t>
          </a:r>
        </a:p>
      </dsp:txBody>
      <dsp:txXfrm>
        <a:off x="6019597" y="1831847"/>
        <a:ext cx="1537583" cy="6523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E43A20-3C64-4D0F-9DA9-5A4028B51100}">
      <dsp:nvSpPr>
        <dsp:cNvPr id="0" name=""/>
        <dsp:cNvSpPr/>
      </dsp:nvSpPr>
      <dsp:spPr>
        <a:xfrm>
          <a:off x="32338" y="1239527"/>
          <a:ext cx="652308" cy="65230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D964EB-614B-4E91-9E96-E446BEF5D76E}">
      <dsp:nvSpPr>
        <dsp:cNvPr id="0" name=""/>
        <dsp:cNvSpPr/>
      </dsp:nvSpPr>
      <dsp:spPr>
        <a:xfrm>
          <a:off x="169323" y="1376512"/>
          <a:ext cx="378338" cy="37833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A42385-621E-4E0E-9FC4-A3E23568F654}">
      <dsp:nvSpPr>
        <dsp:cNvPr id="0" name=""/>
        <dsp:cNvSpPr/>
      </dsp:nvSpPr>
      <dsp:spPr>
        <a:xfrm>
          <a:off x="824427" y="1239527"/>
          <a:ext cx="1537583" cy="65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Partnering of a general education teacher and a special education teacher or another specialist for the purpose pf students in a general education setting (Friend, Cook, Hurley-Chamberlain, &amp; Shamberger, 2010 p. 11)</a:t>
          </a:r>
        </a:p>
      </dsp:txBody>
      <dsp:txXfrm>
        <a:off x="824427" y="1239527"/>
        <a:ext cx="1537583" cy="652308"/>
      </dsp:txXfrm>
    </dsp:sp>
    <dsp:sp modelId="{F145B210-D637-4A6A-8C94-637D87AFF20E}">
      <dsp:nvSpPr>
        <dsp:cNvPr id="0" name=""/>
        <dsp:cNvSpPr/>
      </dsp:nvSpPr>
      <dsp:spPr>
        <a:xfrm>
          <a:off x="2629923" y="1239527"/>
          <a:ext cx="652308" cy="65230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DD74AB-0213-45E0-883D-1A709A20510D}">
      <dsp:nvSpPr>
        <dsp:cNvPr id="0" name=""/>
        <dsp:cNvSpPr/>
      </dsp:nvSpPr>
      <dsp:spPr>
        <a:xfrm>
          <a:off x="2766908" y="1376512"/>
          <a:ext cx="378338" cy="37833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FAB6AF-40EC-42AC-B369-34044354A811}">
      <dsp:nvSpPr>
        <dsp:cNvPr id="0" name=""/>
        <dsp:cNvSpPr/>
      </dsp:nvSpPr>
      <dsp:spPr>
        <a:xfrm>
          <a:off x="3422012" y="1239527"/>
          <a:ext cx="1537583" cy="65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Six different forms of Co-teaching (see page 51)</a:t>
          </a:r>
        </a:p>
      </dsp:txBody>
      <dsp:txXfrm>
        <a:off x="3422012" y="1239527"/>
        <a:ext cx="1537583" cy="652308"/>
      </dsp:txXfrm>
    </dsp:sp>
    <dsp:sp modelId="{03F66AE3-353F-4A25-ACCF-C49DB1C57EFD}">
      <dsp:nvSpPr>
        <dsp:cNvPr id="0" name=""/>
        <dsp:cNvSpPr/>
      </dsp:nvSpPr>
      <dsp:spPr>
        <a:xfrm>
          <a:off x="5227508" y="1239527"/>
          <a:ext cx="652308" cy="65230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1ED857-BEFD-4581-86B5-E8274E181407}">
      <dsp:nvSpPr>
        <dsp:cNvPr id="0" name=""/>
        <dsp:cNvSpPr/>
      </dsp:nvSpPr>
      <dsp:spPr>
        <a:xfrm>
          <a:off x="5364493" y="1376512"/>
          <a:ext cx="378338" cy="37833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7D4BD7-5105-44BA-A662-EB08EE65E788}">
      <dsp:nvSpPr>
        <dsp:cNvPr id="0" name=""/>
        <dsp:cNvSpPr/>
      </dsp:nvSpPr>
      <dsp:spPr>
        <a:xfrm>
          <a:off x="6019597" y="1239527"/>
          <a:ext cx="1537583" cy="65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Pick a form and discuss with your learning partner.  Be prepared to give an example of what co-teaching would look like</a:t>
          </a:r>
        </a:p>
      </dsp:txBody>
      <dsp:txXfrm>
        <a:off x="6019597" y="1239527"/>
        <a:ext cx="1537583" cy="65230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C3B303-92F8-46F5-8E95-C92FFF692A0E}">
      <dsp:nvSpPr>
        <dsp:cNvPr id="0" name=""/>
        <dsp:cNvSpPr/>
      </dsp:nvSpPr>
      <dsp:spPr>
        <a:xfrm>
          <a:off x="32338" y="647207"/>
          <a:ext cx="652308" cy="65230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C93A26-4CA8-4A15-8134-3D8C1D8F8F52}">
      <dsp:nvSpPr>
        <dsp:cNvPr id="0" name=""/>
        <dsp:cNvSpPr/>
      </dsp:nvSpPr>
      <dsp:spPr>
        <a:xfrm>
          <a:off x="169323" y="784192"/>
          <a:ext cx="378338" cy="37833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1C06E8-156F-45D8-B52F-6FA6D557BBB1}">
      <dsp:nvSpPr>
        <dsp:cNvPr id="0" name=""/>
        <dsp:cNvSpPr/>
      </dsp:nvSpPr>
      <dsp:spPr>
        <a:xfrm>
          <a:off x="824427" y="647207"/>
          <a:ext cx="1537583" cy="65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Physical Therapist</a:t>
          </a:r>
        </a:p>
      </dsp:txBody>
      <dsp:txXfrm>
        <a:off x="824427" y="647207"/>
        <a:ext cx="1537583" cy="652308"/>
      </dsp:txXfrm>
    </dsp:sp>
    <dsp:sp modelId="{AC26AF64-A959-47CD-AA36-43C74AAA24EA}">
      <dsp:nvSpPr>
        <dsp:cNvPr id="0" name=""/>
        <dsp:cNvSpPr/>
      </dsp:nvSpPr>
      <dsp:spPr>
        <a:xfrm>
          <a:off x="2629923" y="647207"/>
          <a:ext cx="652308" cy="65230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26AA24-0015-4C95-8333-50F0EBC7EE57}">
      <dsp:nvSpPr>
        <dsp:cNvPr id="0" name=""/>
        <dsp:cNvSpPr/>
      </dsp:nvSpPr>
      <dsp:spPr>
        <a:xfrm>
          <a:off x="2766908" y="784192"/>
          <a:ext cx="378338" cy="37833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C85573-71E8-4E44-823D-4E8D3335AFFA}">
      <dsp:nvSpPr>
        <dsp:cNvPr id="0" name=""/>
        <dsp:cNvSpPr/>
      </dsp:nvSpPr>
      <dsp:spPr>
        <a:xfrm>
          <a:off x="3422012" y="647207"/>
          <a:ext cx="1537583" cy="65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Occupational Therapist</a:t>
          </a:r>
        </a:p>
      </dsp:txBody>
      <dsp:txXfrm>
        <a:off x="3422012" y="647207"/>
        <a:ext cx="1537583" cy="652308"/>
      </dsp:txXfrm>
    </dsp:sp>
    <dsp:sp modelId="{16F72C7D-5B62-4A78-A09E-910F8B1A55AB}">
      <dsp:nvSpPr>
        <dsp:cNvPr id="0" name=""/>
        <dsp:cNvSpPr/>
      </dsp:nvSpPr>
      <dsp:spPr>
        <a:xfrm>
          <a:off x="5227508" y="647207"/>
          <a:ext cx="652308" cy="65230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F2A5DE-846E-4B1A-90D6-2C5127B80DAE}">
      <dsp:nvSpPr>
        <dsp:cNvPr id="0" name=""/>
        <dsp:cNvSpPr/>
      </dsp:nvSpPr>
      <dsp:spPr>
        <a:xfrm>
          <a:off x="5364493" y="784192"/>
          <a:ext cx="378338" cy="37833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9A038C-23FE-4A47-96BC-4ADF2DA88716}">
      <dsp:nvSpPr>
        <dsp:cNvPr id="0" name=""/>
        <dsp:cNvSpPr/>
      </dsp:nvSpPr>
      <dsp:spPr>
        <a:xfrm>
          <a:off x="6019597" y="647207"/>
          <a:ext cx="1537583" cy="65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Speech and Language Therapist</a:t>
          </a:r>
        </a:p>
      </dsp:txBody>
      <dsp:txXfrm>
        <a:off x="6019597" y="647207"/>
        <a:ext cx="1537583" cy="652308"/>
      </dsp:txXfrm>
    </dsp:sp>
    <dsp:sp modelId="{9BA7DDBD-6861-4A51-90E8-1484D0BFCD35}">
      <dsp:nvSpPr>
        <dsp:cNvPr id="0" name=""/>
        <dsp:cNvSpPr/>
      </dsp:nvSpPr>
      <dsp:spPr>
        <a:xfrm>
          <a:off x="32338" y="1831847"/>
          <a:ext cx="652308" cy="65230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AA84EF-C2CD-441F-952B-4A94CD68D7A9}">
      <dsp:nvSpPr>
        <dsp:cNvPr id="0" name=""/>
        <dsp:cNvSpPr/>
      </dsp:nvSpPr>
      <dsp:spPr>
        <a:xfrm>
          <a:off x="169323" y="1968832"/>
          <a:ext cx="378338" cy="37833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7D479D-C48B-4843-A2D2-D85290A873C8}">
      <dsp:nvSpPr>
        <dsp:cNvPr id="0" name=""/>
        <dsp:cNvSpPr/>
      </dsp:nvSpPr>
      <dsp:spPr>
        <a:xfrm>
          <a:off x="824427" y="1831847"/>
          <a:ext cx="1537583" cy="65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School Psychologist</a:t>
          </a:r>
        </a:p>
      </dsp:txBody>
      <dsp:txXfrm>
        <a:off x="824427" y="1831847"/>
        <a:ext cx="1537583" cy="652308"/>
      </dsp:txXfrm>
    </dsp:sp>
    <dsp:sp modelId="{EE135111-D92C-42BC-A092-17E7E8AC4C7C}">
      <dsp:nvSpPr>
        <dsp:cNvPr id="0" name=""/>
        <dsp:cNvSpPr/>
      </dsp:nvSpPr>
      <dsp:spPr>
        <a:xfrm>
          <a:off x="2629923" y="1831847"/>
          <a:ext cx="652308" cy="652308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1FB46A-3AF5-4B52-9FB0-DE1DFD60F8CC}">
      <dsp:nvSpPr>
        <dsp:cNvPr id="0" name=""/>
        <dsp:cNvSpPr/>
      </dsp:nvSpPr>
      <dsp:spPr>
        <a:xfrm>
          <a:off x="2766908" y="1968832"/>
          <a:ext cx="378338" cy="378338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BC97D7-778C-4EF4-9886-8408D5FBDE29}">
      <dsp:nvSpPr>
        <dsp:cNvPr id="0" name=""/>
        <dsp:cNvSpPr/>
      </dsp:nvSpPr>
      <dsp:spPr>
        <a:xfrm>
          <a:off x="3422012" y="1831847"/>
          <a:ext cx="1537583" cy="65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School Nurse</a:t>
          </a:r>
        </a:p>
      </dsp:txBody>
      <dsp:txXfrm>
        <a:off x="3422012" y="1831847"/>
        <a:ext cx="1537583" cy="652308"/>
      </dsp:txXfrm>
    </dsp:sp>
    <dsp:sp modelId="{006BB382-5255-4084-9D02-A6FDF02021F2}">
      <dsp:nvSpPr>
        <dsp:cNvPr id="0" name=""/>
        <dsp:cNvSpPr/>
      </dsp:nvSpPr>
      <dsp:spPr>
        <a:xfrm>
          <a:off x="5227508" y="1831847"/>
          <a:ext cx="652308" cy="65230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67D7FC-0761-48FB-82C7-4194C170A60B}">
      <dsp:nvSpPr>
        <dsp:cNvPr id="0" name=""/>
        <dsp:cNvSpPr/>
      </dsp:nvSpPr>
      <dsp:spPr>
        <a:xfrm>
          <a:off x="5364493" y="1968832"/>
          <a:ext cx="378338" cy="378338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A25223-277D-49C7-978A-CE66FB3B246B}">
      <dsp:nvSpPr>
        <dsp:cNvPr id="0" name=""/>
        <dsp:cNvSpPr/>
      </dsp:nvSpPr>
      <dsp:spPr>
        <a:xfrm>
          <a:off x="6019597" y="1831847"/>
          <a:ext cx="1537583" cy="652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Other Professionals</a:t>
          </a:r>
        </a:p>
      </dsp:txBody>
      <dsp:txXfrm>
        <a:off x="6019597" y="1831847"/>
        <a:ext cx="1537583" cy="65230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BC17F9-AB93-4A88-A7C6-FFE1EF46A315}">
      <dsp:nvSpPr>
        <dsp:cNvPr id="0" name=""/>
        <dsp:cNvSpPr/>
      </dsp:nvSpPr>
      <dsp:spPr>
        <a:xfrm>
          <a:off x="0" y="1299"/>
          <a:ext cx="7589520" cy="65868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6C9A15-3E54-499A-B849-CB314F3E1773}">
      <dsp:nvSpPr>
        <dsp:cNvPr id="0" name=""/>
        <dsp:cNvSpPr/>
      </dsp:nvSpPr>
      <dsp:spPr>
        <a:xfrm>
          <a:off x="199252" y="149504"/>
          <a:ext cx="362278" cy="36227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BB7B58-D011-4A36-AD4B-E7CB4FE0B0AB}">
      <dsp:nvSpPr>
        <dsp:cNvPr id="0" name=""/>
        <dsp:cNvSpPr/>
      </dsp:nvSpPr>
      <dsp:spPr>
        <a:xfrm>
          <a:off x="760783" y="1299"/>
          <a:ext cx="6828736" cy="6586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711" tIns="69711" rIns="69711" bIns="69711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Multidisciplinary Team Model</a:t>
          </a:r>
        </a:p>
      </dsp:txBody>
      <dsp:txXfrm>
        <a:off x="760783" y="1299"/>
        <a:ext cx="6828736" cy="658687"/>
      </dsp:txXfrm>
    </dsp:sp>
    <dsp:sp modelId="{1799105F-6A33-454F-9268-CD590F1D5040}">
      <dsp:nvSpPr>
        <dsp:cNvPr id="0" name=""/>
        <dsp:cNvSpPr/>
      </dsp:nvSpPr>
      <dsp:spPr>
        <a:xfrm>
          <a:off x="0" y="824658"/>
          <a:ext cx="7589520" cy="65868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8CA1FE-CDAB-4629-B04A-F5ADDAEE3BD5}">
      <dsp:nvSpPr>
        <dsp:cNvPr id="0" name=""/>
        <dsp:cNvSpPr/>
      </dsp:nvSpPr>
      <dsp:spPr>
        <a:xfrm>
          <a:off x="199252" y="972863"/>
          <a:ext cx="362278" cy="36227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6D2A5C-E35C-4192-9C8F-762CB3C485DE}">
      <dsp:nvSpPr>
        <dsp:cNvPr id="0" name=""/>
        <dsp:cNvSpPr/>
      </dsp:nvSpPr>
      <dsp:spPr>
        <a:xfrm>
          <a:off x="760783" y="824658"/>
          <a:ext cx="6828736" cy="6586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711" tIns="69711" rIns="69711" bIns="69711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Interdisciplinary Team Model</a:t>
          </a:r>
        </a:p>
      </dsp:txBody>
      <dsp:txXfrm>
        <a:off x="760783" y="824658"/>
        <a:ext cx="6828736" cy="658687"/>
      </dsp:txXfrm>
    </dsp:sp>
    <dsp:sp modelId="{22758B01-E76E-4FD7-A787-63D0D999D14C}">
      <dsp:nvSpPr>
        <dsp:cNvPr id="0" name=""/>
        <dsp:cNvSpPr/>
      </dsp:nvSpPr>
      <dsp:spPr>
        <a:xfrm>
          <a:off x="0" y="1648017"/>
          <a:ext cx="7589520" cy="65868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222A35-7E37-4FD7-9C3B-CB60CE3DC53C}">
      <dsp:nvSpPr>
        <dsp:cNvPr id="0" name=""/>
        <dsp:cNvSpPr/>
      </dsp:nvSpPr>
      <dsp:spPr>
        <a:xfrm>
          <a:off x="199252" y="1796222"/>
          <a:ext cx="362278" cy="36227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58BBC4-D828-42DD-A929-5BFD9322E1E8}">
      <dsp:nvSpPr>
        <dsp:cNvPr id="0" name=""/>
        <dsp:cNvSpPr/>
      </dsp:nvSpPr>
      <dsp:spPr>
        <a:xfrm>
          <a:off x="760783" y="1648017"/>
          <a:ext cx="6828736" cy="6586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711" tIns="69711" rIns="69711" bIns="69711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Transdisciplinary Team Model</a:t>
          </a:r>
        </a:p>
      </dsp:txBody>
      <dsp:txXfrm>
        <a:off x="760783" y="1648017"/>
        <a:ext cx="6828736" cy="658687"/>
      </dsp:txXfrm>
    </dsp:sp>
    <dsp:sp modelId="{2CE8E033-0536-443C-B307-11027462195C}">
      <dsp:nvSpPr>
        <dsp:cNvPr id="0" name=""/>
        <dsp:cNvSpPr/>
      </dsp:nvSpPr>
      <dsp:spPr>
        <a:xfrm>
          <a:off x="0" y="2471377"/>
          <a:ext cx="7589520" cy="658687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4F70DB-651F-41C2-8C16-05D62C6DCBF7}">
      <dsp:nvSpPr>
        <dsp:cNvPr id="0" name=""/>
        <dsp:cNvSpPr/>
      </dsp:nvSpPr>
      <dsp:spPr>
        <a:xfrm>
          <a:off x="199252" y="2619581"/>
          <a:ext cx="362278" cy="36227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09C843-FB1F-4C03-A419-7BBCADEEB91B}">
      <dsp:nvSpPr>
        <dsp:cNvPr id="0" name=""/>
        <dsp:cNvSpPr/>
      </dsp:nvSpPr>
      <dsp:spPr>
        <a:xfrm>
          <a:off x="760783" y="2471377"/>
          <a:ext cx="6828736" cy="6586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711" tIns="69711" rIns="69711" bIns="69711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Collaborative Team Model</a:t>
          </a:r>
        </a:p>
      </dsp:txBody>
      <dsp:txXfrm>
        <a:off x="760783" y="2471377"/>
        <a:ext cx="6828736" cy="65868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541D6-BC58-4DF9-AEB5-685225C545CD}">
      <dsp:nvSpPr>
        <dsp:cNvPr id="0" name=""/>
        <dsp:cNvSpPr/>
      </dsp:nvSpPr>
      <dsp:spPr>
        <a:xfrm>
          <a:off x="1133994" y="13181"/>
          <a:ext cx="1818562" cy="1818562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E1A042-53F9-4C41-8DEB-187997E16944}">
      <dsp:nvSpPr>
        <dsp:cNvPr id="0" name=""/>
        <dsp:cNvSpPr/>
      </dsp:nvSpPr>
      <dsp:spPr>
        <a:xfrm>
          <a:off x="1521556" y="400744"/>
          <a:ext cx="1043437" cy="10434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946169-5CB9-477D-A526-EFBA89EA5310}">
      <dsp:nvSpPr>
        <dsp:cNvPr id="0" name=""/>
        <dsp:cNvSpPr/>
      </dsp:nvSpPr>
      <dsp:spPr>
        <a:xfrm>
          <a:off x="552650" y="2398182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200" kern="1200"/>
            <a:t>Perform many different instructional functions similar to those of the classroom teacher and also non-instructional duties.</a:t>
          </a:r>
        </a:p>
      </dsp:txBody>
      <dsp:txXfrm>
        <a:off x="552650" y="2398182"/>
        <a:ext cx="2981250" cy="720000"/>
      </dsp:txXfrm>
    </dsp:sp>
    <dsp:sp modelId="{4E0FE31E-5F33-4AB1-853C-9DD783AEF220}">
      <dsp:nvSpPr>
        <dsp:cNvPr id="0" name=""/>
        <dsp:cNvSpPr/>
      </dsp:nvSpPr>
      <dsp:spPr>
        <a:xfrm>
          <a:off x="4636963" y="13181"/>
          <a:ext cx="1818562" cy="1818562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528402-EC20-43C7-BBA4-9C8315E12E8A}">
      <dsp:nvSpPr>
        <dsp:cNvPr id="0" name=""/>
        <dsp:cNvSpPr/>
      </dsp:nvSpPr>
      <dsp:spPr>
        <a:xfrm>
          <a:off x="5024525" y="400744"/>
          <a:ext cx="1043437" cy="10434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4A221F-7BAF-4FBD-B037-EBFD1DA1EE00}">
      <dsp:nvSpPr>
        <dsp:cNvPr id="0" name=""/>
        <dsp:cNvSpPr/>
      </dsp:nvSpPr>
      <dsp:spPr>
        <a:xfrm>
          <a:off x="4055619" y="2398182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200" kern="1200"/>
            <a:t>See Table 3-4 on page 56 and reflect on the duties listed.</a:t>
          </a:r>
        </a:p>
      </dsp:txBody>
      <dsp:txXfrm>
        <a:off x="4055619" y="2398182"/>
        <a:ext cx="2981250" cy="7200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908944-C2F0-4289-AF8B-B671DB1E591B}">
      <dsp:nvSpPr>
        <dsp:cNvPr id="0" name=""/>
        <dsp:cNvSpPr/>
      </dsp:nvSpPr>
      <dsp:spPr>
        <a:xfrm>
          <a:off x="4279" y="223417"/>
          <a:ext cx="1219924" cy="104584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A63E80-13D9-44BF-8CF0-ECE24B60627C}">
      <dsp:nvSpPr>
        <dsp:cNvPr id="0" name=""/>
        <dsp:cNvSpPr/>
      </dsp:nvSpPr>
      <dsp:spPr>
        <a:xfrm>
          <a:off x="4279" y="1384697"/>
          <a:ext cx="3485499" cy="4482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400" kern="1200"/>
            <a:t>Assign Duties:  </a:t>
          </a:r>
        </a:p>
      </dsp:txBody>
      <dsp:txXfrm>
        <a:off x="4279" y="1384697"/>
        <a:ext cx="3485499" cy="448219"/>
      </dsp:txXfrm>
    </dsp:sp>
    <dsp:sp modelId="{5ACE3523-9F66-4692-AD11-A2178D7F8AB3}">
      <dsp:nvSpPr>
        <dsp:cNvPr id="0" name=""/>
        <dsp:cNvSpPr/>
      </dsp:nvSpPr>
      <dsp:spPr>
        <a:xfrm>
          <a:off x="4279" y="1886607"/>
          <a:ext cx="3485499" cy="10213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Make them feel important and part of the team</a:t>
          </a:r>
        </a:p>
      </dsp:txBody>
      <dsp:txXfrm>
        <a:off x="4279" y="1886607"/>
        <a:ext cx="3485499" cy="1021338"/>
      </dsp:txXfrm>
    </dsp:sp>
    <dsp:sp modelId="{A6BBE84A-D6DF-496A-BF61-0A58DE23652F}">
      <dsp:nvSpPr>
        <dsp:cNvPr id="0" name=""/>
        <dsp:cNvSpPr/>
      </dsp:nvSpPr>
      <dsp:spPr>
        <a:xfrm>
          <a:off x="4099741" y="223417"/>
          <a:ext cx="1219924" cy="104584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B5A5B3-3407-4048-8350-6A9A1FCB7573}">
      <dsp:nvSpPr>
        <dsp:cNvPr id="0" name=""/>
        <dsp:cNvSpPr/>
      </dsp:nvSpPr>
      <dsp:spPr>
        <a:xfrm>
          <a:off x="4099741" y="1384697"/>
          <a:ext cx="3485499" cy="4482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400" kern="1200"/>
            <a:t>Supervising and Evaluating:  </a:t>
          </a:r>
        </a:p>
      </dsp:txBody>
      <dsp:txXfrm>
        <a:off x="4099741" y="1384697"/>
        <a:ext cx="3485499" cy="448219"/>
      </dsp:txXfrm>
    </dsp:sp>
    <dsp:sp modelId="{52EEA7CD-CFFA-4829-AC24-D894F1E39A4D}">
      <dsp:nvSpPr>
        <dsp:cNvPr id="0" name=""/>
        <dsp:cNvSpPr/>
      </dsp:nvSpPr>
      <dsp:spPr>
        <a:xfrm>
          <a:off x="4099741" y="1886607"/>
          <a:ext cx="3485499" cy="10213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Clearly written statement of the paraprofessional’s job responsibility 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Regular Meetings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Teacher should be explicit as to job requirements </a:t>
          </a:r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Regular Feedback; written and verbal </a:t>
          </a:r>
        </a:p>
      </dsp:txBody>
      <dsp:txXfrm>
        <a:off x="4099741" y="1886607"/>
        <a:ext cx="3485499" cy="10213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ADEB-169B-46F0-B248-DC6365B9156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AA1D-C55F-4A5E-B73D-B4B50C25C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221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ADEB-169B-46F0-B248-DC6365B9156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AA1D-C55F-4A5E-B73D-B4B50C25C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01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ADEB-169B-46F0-B248-DC6365B9156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AA1D-C55F-4A5E-B73D-B4B50C25C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701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ADEB-169B-46F0-B248-DC6365B9156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AA1D-C55F-4A5E-B73D-B4B50C25C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919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ADEB-169B-46F0-B248-DC6365B9156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AA1D-C55F-4A5E-B73D-B4B50C25C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06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ADEB-169B-46F0-B248-DC6365B9156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AA1D-C55F-4A5E-B73D-B4B50C25C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536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ADEB-169B-46F0-B248-DC6365B9156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AA1D-C55F-4A5E-B73D-B4B50C25C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264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ADEB-169B-46F0-B248-DC6365B9156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AA1D-C55F-4A5E-B73D-B4B50C25C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869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ADEB-169B-46F0-B248-DC6365B9156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AA1D-C55F-4A5E-B73D-B4B50C25C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85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ADEB-169B-46F0-B248-DC6365B9156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AA1D-C55F-4A5E-B73D-B4B50C25C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420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3ADEB-169B-46F0-B248-DC6365B9156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1AA1D-C55F-4A5E-B73D-B4B50C25C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719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3ADEB-169B-46F0-B248-DC6365B9156F}" type="datetimeFigureOut">
              <a:rPr lang="en-US" smtClean="0"/>
              <a:t>7/2/2019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1AA1D-C55F-4A5E-B73D-B4B50C25C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217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6616" y="0"/>
            <a:ext cx="8182719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4026" y="2043663"/>
            <a:ext cx="4578895" cy="2031055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Chapter 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4026" y="4074718"/>
            <a:ext cx="4578895" cy="68207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000">
                <a:solidFill>
                  <a:srgbClr val="FFFFFF"/>
                </a:solidFill>
              </a:rPr>
              <a:t>Collaboration among Professionals and Paraprofessionals</a:t>
            </a:r>
          </a:p>
        </p:txBody>
      </p:sp>
    </p:spTree>
    <p:extLst>
      <p:ext uri="{BB962C8B-B14F-4D97-AF65-F5344CB8AC3E}">
        <p14:creationId xmlns:p14="http://schemas.microsoft.com/office/powerpoint/2010/main" val="1671274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6158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59" y="2053641"/>
            <a:ext cx="2751871" cy="276009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</a:rPr>
              <a:t>Relationships with students and Paraprofessionals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7930" y="801866"/>
            <a:ext cx="3979563" cy="523063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900" dirty="0">
                <a:solidFill>
                  <a:srgbClr val="000000"/>
                </a:solidFill>
              </a:rPr>
              <a:t>This relationship may result in:</a:t>
            </a:r>
          </a:p>
          <a:p>
            <a:pPr lvl="1">
              <a:lnSpc>
                <a:spcPct val="90000"/>
              </a:lnSpc>
            </a:pPr>
            <a:r>
              <a:rPr lang="en-US" sz="1900" dirty="0">
                <a:solidFill>
                  <a:srgbClr val="000000"/>
                </a:solidFill>
              </a:rPr>
              <a:t>Separation from classmates</a:t>
            </a:r>
          </a:p>
          <a:p>
            <a:pPr lvl="1">
              <a:lnSpc>
                <a:spcPct val="90000"/>
              </a:lnSpc>
            </a:pPr>
            <a:r>
              <a:rPr lang="en-US" sz="1900" dirty="0">
                <a:solidFill>
                  <a:srgbClr val="000000"/>
                </a:solidFill>
              </a:rPr>
              <a:t>Unnecessary dependence</a:t>
            </a:r>
          </a:p>
          <a:p>
            <a:pPr lvl="1">
              <a:lnSpc>
                <a:spcPct val="90000"/>
              </a:lnSpc>
            </a:pPr>
            <a:r>
              <a:rPr lang="en-US" sz="1900" dirty="0">
                <a:solidFill>
                  <a:srgbClr val="000000"/>
                </a:solidFill>
              </a:rPr>
              <a:t>Interference with peer interaction</a:t>
            </a:r>
          </a:p>
          <a:p>
            <a:pPr lvl="1">
              <a:lnSpc>
                <a:spcPct val="90000"/>
              </a:lnSpc>
            </a:pPr>
            <a:r>
              <a:rPr lang="en-US" sz="1900" dirty="0">
                <a:solidFill>
                  <a:srgbClr val="000000"/>
                </a:solidFill>
              </a:rPr>
              <a:t>Insular relationships</a:t>
            </a:r>
          </a:p>
          <a:p>
            <a:pPr lvl="1">
              <a:lnSpc>
                <a:spcPct val="90000"/>
              </a:lnSpc>
            </a:pPr>
            <a:r>
              <a:rPr lang="en-US" sz="1900" dirty="0">
                <a:solidFill>
                  <a:srgbClr val="000000"/>
                </a:solidFill>
              </a:rPr>
              <a:t>Feelings of stigmatization</a:t>
            </a:r>
          </a:p>
          <a:p>
            <a:pPr lvl="1">
              <a:lnSpc>
                <a:spcPct val="90000"/>
              </a:lnSpc>
            </a:pPr>
            <a:r>
              <a:rPr lang="en-US" sz="1900" dirty="0">
                <a:solidFill>
                  <a:srgbClr val="000000"/>
                </a:solidFill>
              </a:rPr>
              <a:t>Limited access to competent instruction</a:t>
            </a:r>
          </a:p>
          <a:p>
            <a:pPr lvl="1">
              <a:lnSpc>
                <a:spcPct val="90000"/>
              </a:lnSpc>
            </a:pPr>
            <a:r>
              <a:rPr lang="en-US" sz="1900" dirty="0">
                <a:solidFill>
                  <a:srgbClr val="000000"/>
                </a:solidFill>
              </a:rPr>
              <a:t>Interference with teacher engagement</a:t>
            </a:r>
          </a:p>
          <a:p>
            <a:pPr lvl="1">
              <a:lnSpc>
                <a:spcPct val="90000"/>
              </a:lnSpc>
            </a:pPr>
            <a:r>
              <a:rPr lang="en-US" sz="1900" dirty="0">
                <a:solidFill>
                  <a:srgbClr val="000000"/>
                </a:solidFill>
              </a:rPr>
              <a:t>Loss of personal control</a:t>
            </a:r>
          </a:p>
          <a:p>
            <a:pPr lvl="1">
              <a:lnSpc>
                <a:spcPct val="90000"/>
              </a:lnSpc>
            </a:pPr>
            <a:r>
              <a:rPr lang="en-US" sz="1900" dirty="0">
                <a:solidFill>
                  <a:srgbClr val="000000"/>
                </a:solidFill>
              </a:rPr>
              <a:t>Loss of gender identity</a:t>
            </a:r>
          </a:p>
          <a:p>
            <a:pPr lvl="1">
              <a:lnSpc>
                <a:spcPct val="90000"/>
              </a:lnSpc>
            </a:pPr>
            <a:r>
              <a:rPr lang="en-US" sz="1900" dirty="0">
                <a:solidFill>
                  <a:srgbClr val="000000"/>
                </a:solidFill>
              </a:rPr>
              <a:t>Provocation of problem behaviors</a:t>
            </a:r>
          </a:p>
          <a:p>
            <a:pPr lvl="1">
              <a:lnSpc>
                <a:spcPct val="90000"/>
              </a:lnSpc>
            </a:pPr>
            <a:r>
              <a:rPr lang="en-US" sz="1900" dirty="0">
                <a:solidFill>
                  <a:srgbClr val="000000"/>
                </a:solidFill>
              </a:rPr>
              <a:t>Risk of being bullied</a:t>
            </a:r>
          </a:p>
        </p:txBody>
      </p:sp>
    </p:spTree>
    <p:extLst>
      <p:ext uri="{BB962C8B-B14F-4D97-AF65-F5344CB8AC3E}">
        <p14:creationId xmlns:p14="http://schemas.microsoft.com/office/powerpoint/2010/main" val="41057185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2DD2BC0-6F29-4B4F-8D61-2DCF6D2E8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>
            <a:normAutofit/>
          </a:bodyPr>
          <a:lstStyle/>
          <a:p>
            <a:r>
              <a:rPr lang="en-US" sz="3500">
                <a:solidFill>
                  <a:srgbClr val="FFFFFF"/>
                </a:solidFill>
              </a:rPr>
              <a:t>Teacher Role with Paraprofessionals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763CA84-8DE2-48D2-A439-967E2DBB8F9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9929537"/>
              </p:ext>
            </p:extLst>
          </p:nvPr>
        </p:nvGraphicFramePr>
        <p:xfrm>
          <a:off x="777240" y="2899956"/>
          <a:ext cx="7589520" cy="3131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451024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6158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59" y="2053641"/>
            <a:ext cx="2751871" cy="276009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</a:rPr>
              <a:t>Extensive Use of Paraprofessionals in Inclusive Classrooms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7930" y="801866"/>
            <a:ext cx="3979563" cy="523063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>
                <a:solidFill>
                  <a:srgbClr val="000000"/>
                </a:solidFill>
              </a:rPr>
              <a:t>Over use of paraprofessionals to deliver critical content information. </a:t>
            </a:r>
          </a:p>
          <a:p>
            <a:pPr lvl="1">
              <a:lnSpc>
                <a:spcPct val="90000"/>
              </a:lnSpc>
            </a:pPr>
            <a:r>
              <a:rPr lang="en-US" sz="1800">
                <a:solidFill>
                  <a:srgbClr val="000000"/>
                </a:solidFill>
              </a:rPr>
              <a:t>Are paraprofessional asked to perform appropriate roles and duties?</a:t>
            </a:r>
          </a:p>
          <a:p>
            <a:pPr lvl="1">
              <a:lnSpc>
                <a:spcPct val="90000"/>
              </a:lnSpc>
            </a:pPr>
            <a:r>
              <a:rPr lang="en-US" sz="1800">
                <a:solidFill>
                  <a:srgbClr val="000000"/>
                </a:solidFill>
              </a:rPr>
              <a:t>Are paraprofessional adequately trained for the roles?</a:t>
            </a:r>
          </a:p>
          <a:p>
            <a:pPr lvl="1">
              <a:lnSpc>
                <a:spcPct val="90000"/>
              </a:lnSpc>
            </a:pPr>
            <a:r>
              <a:rPr lang="en-US" sz="1800">
                <a:solidFill>
                  <a:srgbClr val="000000"/>
                </a:solidFill>
              </a:rPr>
              <a:t>Are they appropriately supervised?</a:t>
            </a:r>
          </a:p>
          <a:p>
            <a:pPr lvl="1">
              <a:lnSpc>
                <a:spcPct val="90000"/>
              </a:lnSpc>
            </a:pPr>
            <a:r>
              <a:rPr lang="en-US" sz="1800">
                <a:solidFill>
                  <a:srgbClr val="000000"/>
                </a:solidFill>
              </a:rPr>
              <a:t>Are they truly assisting qualified personnel or are they functioning as the primary instructors and decision makers for some students with disabilities?</a:t>
            </a:r>
          </a:p>
          <a:p>
            <a:pPr lvl="1">
              <a:lnSpc>
                <a:spcPct val="90000"/>
              </a:lnSpc>
            </a:pPr>
            <a:r>
              <a:rPr lang="en-US" sz="1800">
                <a:solidFill>
                  <a:srgbClr val="000000"/>
                </a:solidFill>
              </a:rPr>
              <a:t>Are models of service delivery that rely heavily on paraprofessionals effective and, if so, under what condition?</a:t>
            </a:r>
          </a:p>
          <a:p>
            <a:pPr lvl="1">
              <a:lnSpc>
                <a:spcPct val="90000"/>
              </a:lnSpc>
            </a:pPr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4226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6158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59" y="2053641"/>
            <a:ext cx="2751871" cy="276009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>
                <a:solidFill>
                  <a:srgbClr val="FFFFFF"/>
                </a:solidFill>
              </a:rPr>
              <a:t>Improving the use of Paraprofessionals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7930" y="801866"/>
            <a:ext cx="3979563" cy="5230634"/>
          </a:xfrm>
        </p:spPr>
        <p:txBody>
          <a:bodyPr anchor="ctr">
            <a:normAutofit/>
          </a:bodyPr>
          <a:lstStyle/>
          <a:p>
            <a:r>
              <a:rPr lang="en-US" sz="2100">
                <a:solidFill>
                  <a:srgbClr val="000000"/>
                </a:solidFill>
              </a:rPr>
              <a:t>Look over Table 3-5 with your learning partner and discussion the recommended improvements:  </a:t>
            </a:r>
          </a:p>
          <a:p>
            <a:pPr lvl="1"/>
            <a:r>
              <a:rPr lang="en-US" sz="2100">
                <a:solidFill>
                  <a:srgbClr val="000000"/>
                </a:solidFill>
              </a:rPr>
              <a:t>What are your suggestions?  </a:t>
            </a:r>
          </a:p>
          <a:p>
            <a:pPr lvl="1"/>
            <a:r>
              <a:rPr lang="en-US" sz="2100">
                <a:solidFill>
                  <a:srgbClr val="000000"/>
                </a:solidFill>
              </a:rPr>
              <a:t>How can you assist in some of these improvements as the special education teacher?</a:t>
            </a:r>
          </a:p>
        </p:txBody>
      </p:sp>
    </p:spTree>
    <p:extLst>
      <p:ext uri="{BB962C8B-B14F-4D97-AF65-F5344CB8AC3E}">
        <p14:creationId xmlns:p14="http://schemas.microsoft.com/office/powerpoint/2010/main" val="17167847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>
            <a:normAutofit/>
          </a:bodyPr>
          <a:lstStyle/>
          <a:p>
            <a:r>
              <a:rPr lang="en-US" sz="3500">
                <a:solidFill>
                  <a:srgbClr val="FFFFFF"/>
                </a:solidFill>
              </a:rPr>
              <a:t>10 Proposed Guidelines: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419" y="3092970"/>
            <a:ext cx="7375161" cy="269397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400">
                <a:solidFill>
                  <a:srgbClr val="000000"/>
                </a:solidFill>
              </a:rPr>
              <a:t>Rely on collaborative teamwork</a:t>
            </a:r>
          </a:p>
          <a:p>
            <a:pPr>
              <a:lnSpc>
                <a:spcPct val="90000"/>
              </a:lnSpc>
            </a:pPr>
            <a:r>
              <a:rPr lang="en-US" sz="1400">
                <a:solidFill>
                  <a:srgbClr val="000000"/>
                </a:solidFill>
              </a:rPr>
              <a:t>Build capacity in the school to support all students</a:t>
            </a:r>
          </a:p>
          <a:p>
            <a:pPr>
              <a:lnSpc>
                <a:spcPct val="90000"/>
              </a:lnSpc>
            </a:pPr>
            <a:r>
              <a:rPr lang="en-US" sz="1400">
                <a:solidFill>
                  <a:srgbClr val="000000"/>
                </a:solidFill>
              </a:rPr>
              <a:t>Consider paraprofessional support individually and judiciously</a:t>
            </a:r>
          </a:p>
          <a:p>
            <a:pPr>
              <a:lnSpc>
                <a:spcPct val="90000"/>
              </a:lnSpc>
            </a:pPr>
            <a:r>
              <a:rPr lang="en-US" sz="1400">
                <a:solidFill>
                  <a:srgbClr val="000000"/>
                </a:solidFill>
              </a:rPr>
              <a:t>Clarify the reasons why paraprofessional supports are being considered</a:t>
            </a:r>
          </a:p>
          <a:p>
            <a:pPr>
              <a:lnSpc>
                <a:spcPct val="90000"/>
              </a:lnSpc>
            </a:pPr>
            <a:r>
              <a:rPr lang="en-US" sz="1400">
                <a:solidFill>
                  <a:srgbClr val="000000"/>
                </a:solidFill>
              </a:rPr>
              <a:t>Seek a match between identified support needs and the skills of the person to provide the support</a:t>
            </a:r>
          </a:p>
          <a:p>
            <a:pPr>
              <a:lnSpc>
                <a:spcPct val="90000"/>
              </a:lnSpc>
            </a:pPr>
            <a:r>
              <a:rPr lang="en-US" sz="1400">
                <a:solidFill>
                  <a:srgbClr val="000000"/>
                </a:solidFill>
              </a:rPr>
              <a:t>Explore opportunities for natural supports</a:t>
            </a:r>
          </a:p>
          <a:p>
            <a:pPr>
              <a:lnSpc>
                <a:spcPct val="90000"/>
              </a:lnSpc>
            </a:pPr>
            <a:r>
              <a:rPr lang="en-US" sz="1400">
                <a:solidFill>
                  <a:srgbClr val="000000"/>
                </a:solidFill>
              </a:rPr>
              <a:t>Consider school and classroom characteristics </a:t>
            </a:r>
          </a:p>
          <a:p>
            <a:pPr>
              <a:lnSpc>
                <a:spcPct val="90000"/>
              </a:lnSpc>
            </a:pPr>
            <a:r>
              <a:rPr lang="en-US" sz="1400">
                <a:solidFill>
                  <a:srgbClr val="000000"/>
                </a:solidFill>
              </a:rPr>
              <a:t>Consider special educator and related services caseloads</a:t>
            </a:r>
          </a:p>
          <a:p>
            <a:pPr>
              <a:lnSpc>
                <a:spcPct val="90000"/>
              </a:lnSpc>
            </a:pPr>
            <a:r>
              <a:rPr lang="en-US" sz="1400">
                <a:solidFill>
                  <a:srgbClr val="000000"/>
                </a:solidFill>
              </a:rPr>
              <a:t>Explore administrative and organizational changes</a:t>
            </a:r>
          </a:p>
          <a:p>
            <a:pPr>
              <a:lnSpc>
                <a:spcPct val="90000"/>
              </a:lnSpc>
            </a:pPr>
            <a:r>
              <a:rPr lang="en-US" sz="1400">
                <a:solidFill>
                  <a:srgbClr val="000000"/>
                </a:solidFill>
              </a:rPr>
              <a:t>Consider if paraprofessional support is a temporary measure </a:t>
            </a:r>
          </a:p>
        </p:txBody>
      </p:sp>
    </p:spTree>
    <p:extLst>
      <p:ext uri="{BB962C8B-B14F-4D97-AF65-F5344CB8AC3E}">
        <p14:creationId xmlns:p14="http://schemas.microsoft.com/office/powerpoint/2010/main" val="4097547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AA16612-ACD2-4A16-8F2B-4514FD6BF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>
            <a:normAutofit/>
          </a:bodyPr>
          <a:lstStyle/>
          <a:p>
            <a:r>
              <a:rPr lang="en-US" sz="3500">
                <a:solidFill>
                  <a:srgbClr val="FFFFFF"/>
                </a:solidFill>
              </a:rPr>
              <a:t>What is your definition of Collaboration?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419" y="3092970"/>
            <a:ext cx="7375161" cy="2693976"/>
          </a:xfrm>
        </p:spPr>
        <p:txBody>
          <a:bodyPr>
            <a:normAutofit/>
          </a:bodyPr>
          <a:lstStyle/>
          <a:p>
            <a:endParaRPr lang="en-US" sz="17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960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2DD2BC0-6F29-4B4F-8D61-2DCF6D2E8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>
            <a:normAutofit/>
          </a:bodyPr>
          <a:lstStyle/>
          <a:p>
            <a:r>
              <a:rPr lang="en-US" sz="3500">
                <a:solidFill>
                  <a:srgbClr val="FFFFFF"/>
                </a:solidFill>
              </a:rPr>
              <a:t>Collaboration is……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0CF78F9-9C83-49E4-B6F6-01353B2B8D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4827281"/>
              </p:ext>
            </p:extLst>
          </p:nvPr>
        </p:nvGraphicFramePr>
        <p:xfrm>
          <a:off x="777240" y="2899956"/>
          <a:ext cx="7589520" cy="3131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3985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2DD2BC0-6F29-4B4F-8D61-2DCF6D2E8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>
            <a:normAutofit/>
          </a:bodyPr>
          <a:lstStyle/>
          <a:p>
            <a:r>
              <a:rPr lang="en-US" sz="3500">
                <a:solidFill>
                  <a:srgbClr val="FFFFFF"/>
                </a:solidFill>
              </a:rPr>
              <a:t>Success of Collaboration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C81B418-A9A2-473F-909F-A18BFC2053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5502720"/>
              </p:ext>
            </p:extLst>
          </p:nvPr>
        </p:nvGraphicFramePr>
        <p:xfrm>
          <a:off x="777240" y="2899956"/>
          <a:ext cx="7589520" cy="3131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20994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2DD2BC0-6F29-4B4F-8D61-2DCF6D2E8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>
            <a:normAutofit/>
          </a:bodyPr>
          <a:lstStyle/>
          <a:p>
            <a:r>
              <a:rPr lang="en-US" sz="3500">
                <a:solidFill>
                  <a:srgbClr val="FFFFFF"/>
                </a:solidFill>
              </a:rPr>
              <a:t>Co-Teaching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B288994-DE01-47FC-83B2-F51A1E92A5E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2526982"/>
              </p:ext>
            </p:extLst>
          </p:nvPr>
        </p:nvGraphicFramePr>
        <p:xfrm>
          <a:off x="777240" y="2899956"/>
          <a:ext cx="7589520" cy="3131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22854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2DD2BC0-6F29-4B4F-8D61-2DCF6D2E8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>
            <a:normAutofit/>
          </a:bodyPr>
          <a:lstStyle/>
          <a:p>
            <a:r>
              <a:rPr lang="en-US" sz="3500">
                <a:solidFill>
                  <a:srgbClr val="FFFFFF"/>
                </a:solidFill>
              </a:rPr>
              <a:t>Related Services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EFA7564-58E0-4926-A8D3-B79975E4A5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3609206"/>
              </p:ext>
            </p:extLst>
          </p:nvPr>
        </p:nvGraphicFramePr>
        <p:xfrm>
          <a:off x="777240" y="2899956"/>
          <a:ext cx="7589520" cy="3131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74438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2DD2BC0-6F29-4B4F-8D61-2DCF6D2E8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>
            <a:normAutofit/>
          </a:bodyPr>
          <a:lstStyle/>
          <a:p>
            <a:r>
              <a:rPr lang="en-US" sz="3500">
                <a:solidFill>
                  <a:srgbClr val="FFFFFF"/>
                </a:solidFill>
              </a:rPr>
              <a:t>Team Model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858B0C9-1D54-4E62-AE54-20F7AD2C92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9495318"/>
              </p:ext>
            </p:extLst>
          </p:nvPr>
        </p:nvGraphicFramePr>
        <p:xfrm>
          <a:off x="777240" y="2899956"/>
          <a:ext cx="7589520" cy="3131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9394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7">
            <a:extLst>
              <a:ext uri="{FF2B5EF4-FFF2-40B4-BE49-F238E27FC236}">
                <a16:creationId xmlns:a16="http://schemas.microsoft.com/office/drawing/2014/main" id="{3B854194-185D-494D-905C-7C7CB2E3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6158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B4F5FA0D-0104-4987-8241-EFF7C85B88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97127E-6CEF-446C-BE87-93B7C46E4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59" y="2053641"/>
            <a:ext cx="2751871" cy="2760098"/>
          </a:xfrm>
        </p:spPr>
        <p:txBody>
          <a:bodyPr>
            <a:normAutofit/>
          </a:bodyPr>
          <a:lstStyle/>
          <a:p>
            <a:r>
              <a:rPr lang="en-US" sz="2800">
                <a:solidFill>
                  <a:srgbClr val="FFFFFF"/>
                </a:solidFill>
              </a:rPr>
              <a:t>Paraprofessionals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7930" y="801866"/>
            <a:ext cx="3979563" cy="5230634"/>
          </a:xfrm>
        </p:spPr>
        <p:txBody>
          <a:bodyPr anchor="ctr">
            <a:normAutofit/>
          </a:bodyPr>
          <a:lstStyle/>
          <a:p>
            <a:r>
              <a:rPr lang="en-US" sz="1900">
                <a:solidFill>
                  <a:srgbClr val="000000"/>
                </a:solidFill>
              </a:rPr>
              <a:t>Recent increase of Paraprofessionals.</a:t>
            </a:r>
          </a:p>
          <a:p>
            <a:pPr lvl="1"/>
            <a:r>
              <a:rPr lang="en-US" sz="1900">
                <a:solidFill>
                  <a:srgbClr val="000000"/>
                </a:solidFill>
              </a:rPr>
              <a:t>Increase in the number of students with disabilities</a:t>
            </a:r>
          </a:p>
          <a:p>
            <a:pPr lvl="1"/>
            <a:r>
              <a:rPr lang="en-US" sz="1900">
                <a:solidFill>
                  <a:srgbClr val="000000"/>
                </a:solidFill>
              </a:rPr>
              <a:t>Increase number of students in early childhood programs and older students receiving transition services</a:t>
            </a:r>
          </a:p>
          <a:p>
            <a:pPr lvl="1"/>
            <a:r>
              <a:rPr lang="en-US" sz="1900">
                <a:solidFill>
                  <a:srgbClr val="000000"/>
                </a:solidFill>
              </a:rPr>
              <a:t>Shortage of special education teachers</a:t>
            </a:r>
          </a:p>
          <a:p>
            <a:pPr lvl="1"/>
            <a:r>
              <a:rPr lang="en-US" sz="1900">
                <a:solidFill>
                  <a:srgbClr val="000000"/>
                </a:solidFill>
              </a:rPr>
              <a:t>Increase number of students with disabilities in general education classrooms and educators perception of need for paraprofessionals </a:t>
            </a:r>
          </a:p>
        </p:txBody>
      </p:sp>
    </p:spTree>
    <p:extLst>
      <p:ext uri="{BB962C8B-B14F-4D97-AF65-F5344CB8AC3E}">
        <p14:creationId xmlns:p14="http://schemas.microsoft.com/office/powerpoint/2010/main" val="2290686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6700" y="0"/>
            <a:ext cx="8610371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2DD2BC0-6F29-4B4F-8D61-2DCF6D2E8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419" y="826680"/>
            <a:ext cx="7375161" cy="1325563"/>
          </a:xfrm>
        </p:spPr>
        <p:txBody>
          <a:bodyPr>
            <a:normAutofit/>
          </a:bodyPr>
          <a:lstStyle/>
          <a:p>
            <a:r>
              <a:rPr lang="en-US" sz="3500">
                <a:solidFill>
                  <a:srgbClr val="FFFFFF"/>
                </a:solidFill>
              </a:rPr>
              <a:t>Role of Paraprofessional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15F5176-71BC-4910-9A83-51875EB79C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9482354"/>
              </p:ext>
            </p:extLst>
          </p:nvPr>
        </p:nvGraphicFramePr>
        <p:xfrm>
          <a:off x="777240" y="2899956"/>
          <a:ext cx="7589520" cy="3131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63937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556</Words>
  <Application>Microsoft Office PowerPoint</Application>
  <PresentationFormat>On-screen Show (4:3)</PresentationFormat>
  <Paragraphs>84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Chapter 3</vt:lpstr>
      <vt:lpstr>What is your definition of Collaboration?</vt:lpstr>
      <vt:lpstr>Collaboration is……</vt:lpstr>
      <vt:lpstr>Success of Collaboration</vt:lpstr>
      <vt:lpstr>Co-Teaching</vt:lpstr>
      <vt:lpstr>Related Services</vt:lpstr>
      <vt:lpstr>Team Model</vt:lpstr>
      <vt:lpstr>Paraprofessionals</vt:lpstr>
      <vt:lpstr>Role of Paraprofessional</vt:lpstr>
      <vt:lpstr>Relationships with students and Paraprofessionals </vt:lpstr>
      <vt:lpstr>Teacher Role with Paraprofessionals</vt:lpstr>
      <vt:lpstr>Extensive Use of Paraprofessionals in Inclusive Classrooms</vt:lpstr>
      <vt:lpstr>Improving the use of Paraprofessionals</vt:lpstr>
      <vt:lpstr>10 Proposed Guidelines: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</dc:title>
  <dc:creator>daniel miscavage</dc:creator>
  <cp:lastModifiedBy>daniel miscavage</cp:lastModifiedBy>
  <cp:revision>2</cp:revision>
  <cp:lastPrinted>2019-07-02T16:41:02Z</cp:lastPrinted>
  <dcterms:created xsi:type="dcterms:W3CDTF">2019-07-02T16:40:09Z</dcterms:created>
  <dcterms:modified xsi:type="dcterms:W3CDTF">2019-07-02T16:44:00Z</dcterms:modified>
</cp:coreProperties>
</file>