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1" r:id="rId15"/>
    <p:sldId id="272" r:id="rId16"/>
    <p:sldId id="273" r:id="rId17"/>
    <p:sldId id="274"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374"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ata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svg"/><Relationship Id="rId1" Type="http://schemas.openxmlformats.org/officeDocument/2006/relationships/image" Target="../media/image44.png"/><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diagrams/_rels/data12.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8.png"/><Relationship Id="rId7" Type="http://schemas.openxmlformats.org/officeDocument/2006/relationships/image" Target="../media/image36.png"/><Relationship Id="rId2" Type="http://schemas.openxmlformats.org/officeDocument/2006/relationships/image" Target="../media/image47.svg"/><Relationship Id="rId1" Type="http://schemas.openxmlformats.org/officeDocument/2006/relationships/image" Target="../media/image46.png"/><Relationship Id="rId6" Type="http://schemas.openxmlformats.org/officeDocument/2006/relationships/image" Target="../media/image51.svg"/><Relationship Id="rId5" Type="http://schemas.openxmlformats.org/officeDocument/2006/relationships/image" Target="../media/image50.png"/><Relationship Id="rId10" Type="http://schemas.openxmlformats.org/officeDocument/2006/relationships/image" Target="../media/image53.svg"/><Relationship Id="rId4" Type="http://schemas.openxmlformats.org/officeDocument/2006/relationships/image" Target="../media/image39.svg"/><Relationship Id="rId9" Type="http://schemas.openxmlformats.org/officeDocument/2006/relationships/image" Target="../media/image52.png"/></Relationships>
</file>

<file path=ppt/diagrams/_rels/data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svg"/><Relationship Id="rId1" Type="http://schemas.openxmlformats.org/officeDocument/2006/relationships/image" Target="../media/image12.png"/><Relationship Id="rId4" Type="http://schemas.openxmlformats.org/officeDocument/2006/relationships/image" Target="../media/image9.svg"/></Relationships>
</file>

<file path=ppt/diagrams/_rels/data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diagrams/_rels/data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4" Type="http://schemas.openxmlformats.org/officeDocument/2006/relationships/image" Target="../media/image23.svg"/></Relationships>
</file>

<file path=ppt/diagrams/_rels/data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svg"/><Relationship Id="rId1" Type="http://schemas.openxmlformats.org/officeDocument/2006/relationships/image" Target="../media/image20.png"/><Relationship Id="rId4" Type="http://schemas.openxmlformats.org/officeDocument/2006/relationships/image" Target="../media/image25.svg"/></Relationships>
</file>

<file path=ppt/diagrams/_rels/data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svg"/><Relationship Id="rId1" Type="http://schemas.openxmlformats.org/officeDocument/2006/relationships/image" Target="../media/image12.png"/><Relationship Id="rId4" Type="http://schemas.openxmlformats.org/officeDocument/2006/relationships/image" Target="../media/image9.svg"/></Relationships>
</file>

<file path=ppt/diagrams/_rels/data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12.png"/><Relationship Id="rId7" Type="http://schemas.openxmlformats.org/officeDocument/2006/relationships/image" Target="../media/image26.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diagrams/_rels/data7.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0.png"/><Relationship Id="rId7" Type="http://schemas.openxmlformats.org/officeDocument/2006/relationships/image" Target="../media/image26.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diagrams/_rels/data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ata9.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rawing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svg"/><Relationship Id="rId1" Type="http://schemas.openxmlformats.org/officeDocument/2006/relationships/image" Target="../media/image44.png"/><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diagrams/_rels/drawing12.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8.png"/><Relationship Id="rId7" Type="http://schemas.openxmlformats.org/officeDocument/2006/relationships/image" Target="../media/image36.png"/><Relationship Id="rId2" Type="http://schemas.openxmlformats.org/officeDocument/2006/relationships/image" Target="../media/image47.svg"/><Relationship Id="rId1" Type="http://schemas.openxmlformats.org/officeDocument/2006/relationships/image" Target="../media/image46.png"/><Relationship Id="rId6" Type="http://schemas.openxmlformats.org/officeDocument/2006/relationships/image" Target="../media/image51.svg"/><Relationship Id="rId5" Type="http://schemas.openxmlformats.org/officeDocument/2006/relationships/image" Target="../media/image50.png"/><Relationship Id="rId10" Type="http://schemas.openxmlformats.org/officeDocument/2006/relationships/image" Target="../media/image53.svg"/><Relationship Id="rId4" Type="http://schemas.openxmlformats.org/officeDocument/2006/relationships/image" Target="../media/image39.svg"/><Relationship Id="rId9" Type="http://schemas.openxmlformats.org/officeDocument/2006/relationships/image" Target="../media/image52.png"/></Relationships>
</file>

<file path=ppt/diagrams/_rels/drawing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svg"/><Relationship Id="rId1" Type="http://schemas.openxmlformats.org/officeDocument/2006/relationships/image" Target="../media/image12.png"/><Relationship Id="rId4" Type="http://schemas.openxmlformats.org/officeDocument/2006/relationships/image" Target="../media/image9.svg"/></Relationships>
</file>

<file path=ppt/diagrams/_rels/drawing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diagrams/_rels/drawing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4" Type="http://schemas.openxmlformats.org/officeDocument/2006/relationships/image" Target="../media/image23.svg"/></Relationships>
</file>

<file path=ppt/diagrams/_rels/drawing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svg"/><Relationship Id="rId1" Type="http://schemas.openxmlformats.org/officeDocument/2006/relationships/image" Target="../media/image20.png"/><Relationship Id="rId4" Type="http://schemas.openxmlformats.org/officeDocument/2006/relationships/image" Target="../media/image25.svg"/></Relationships>
</file>

<file path=ppt/diagrams/_rels/drawing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svg"/><Relationship Id="rId1" Type="http://schemas.openxmlformats.org/officeDocument/2006/relationships/image" Target="../media/image12.png"/><Relationship Id="rId4" Type="http://schemas.openxmlformats.org/officeDocument/2006/relationships/image" Target="../media/image9.svg"/></Relationships>
</file>

<file path=ppt/diagrams/_rels/drawing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12.png"/><Relationship Id="rId7" Type="http://schemas.openxmlformats.org/officeDocument/2006/relationships/image" Target="../media/image26.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3.svg"/></Relationships>
</file>

<file path=ppt/diagrams/_rels/drawing7.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0.png"/><Relationship Id="rId7" Type="http://schemas.openxmlformats.org/officeDocument/2006/relationships/image" Target="../media/image26.png"/><Relationship Id="rId2" Type="http://schemas.openxmlformats.org/officeDocument/2006/relationships/image" Target="../media/image29.svg"/><Relationship Id="rId1" Type="http://schemas.openxmlformats.org/officeDocument/2006/relationships/image" Target="../media/image28.png"/><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diagrams/_rels/drawing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5.svg"/><Relationship Id="rId1" Type="http://schemas.openxmlformats.org/officeDocument/2006/relationships/image" Target="../media/image34.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9.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A16F79-3D7A-4BDA-8206-CEE6FF6FD86C}" type="doc">
      <dgm:prSet loTypeId="urn:microsoft.com/office/officeart/2018/2/layout/IconLabelList" loCatId="icon" qsTypeId="urn:microsoft.com/office/officeart/2005/8/quickstyle/simple1" qsCatId="simple" csTypeId="urn:microsoft.com/office/officeart/2005/8/colors/accent6_2" csCatId="accent6" phldr="1"/>
      <dgm:spPr/>
      <dgm:t>
        <a:bodyPr/>
        <a:lstStyle/>
        <a:p>
          <a:endParaRPr lang="en-US"/>
        </a:p>
      </dgm:t>
    </dgm:pt>
    <dgm:pt modelId="{FB61193C-4763-4A4C-9CA8-FE9DA5CE17D5}">
      <dgm:prSet/>
      <dgm:spPr/>
      <dgm:t>
        <a:bodyPr/>
        <a:lstStyle/>
        <a:p>
          <a:r>
            <a:rPr lang="en-US"/>
            <a:t>Poor, unacceptable quality of life</a:t>
          </a:r>
        </a:p>
      </dgm:t>
    </dgm:pt>
    <dgm:pt modelId="{46EE066F-4C9E-4C84-9A67-2BCBBBCFB6D7}" type="parTrans" cxnId="{AA6EE56B-B551-492D-9525-B9355FA38425}">
      <dgm:prSet/>
      <dgm:spPr/>
      <dgm:t>
        <a:bodyPr/>
        <a:lstStyle/>
        <a:p>
          <a:endParaRPr lang="en-US"/>
        </a:p>
      </dgm:t>
    </dgm:pt>
    <dgm:pt modelId="{81104078-3837-4CDC-A062-DC6D54BA03DC}" type="sibTrans" cxnId="{AA6EE56B-B551-492D-9525-B9355FA38425}">
      <dgm:prSet/>
      <dgm:spPr/>
      <dgm:t>
        <a:bodyPr/>
        <a:lstStyle/>
        <a:p>
          <a:endParaRPr lang="en-US"/>
        </a:p>
      </dgm:t>
    </dgm:pt>
    <dgm:pt modelId="{38A5BC38-DBD6-459B-8A7A-2BD819536C26}">
      <dgm:prSet/>
      <dgm:spPr/>
      <dgm:t>
        <a:bodyPr/>
        <a:lstStyle/>
        <a:p>
          <a:r>
            <a:rPr lang="en-US"/>
            <a:t>Early 19</a:t>
          </a:r>
          <a:r>
            <a:rPr lang="en-US" baseline="30000"/>
            <a:t>th</a:t>
          </a:r>
          <a:r>
            <a:rPr lang="en-US"/>
            <a:t> century philosophy that people could be cured – exercising nervous system</a:t>
          </a:r>
        </a:p>
      </dgm:t>
    </dgm:pt>
    <dgm:pt modelId="{A5E144B1-544D-46BF-9411-EE41A1AB9824}" type="parTrans" cxnId="{DDA30685-D1A8-4527-A6E8-56E10DFA68EC}">
      <dgm:prSet/>
      <dgm:spPr/>
      <dgm:t>
        <a:bodyPr/>
        <a:lstStyle/>
        <a:p>
          <a:endParaRPr lang="en-US"/>
        </a:p>
      </dgm:t>
    </dgm:pt>
    <dgm:pt modelId="{BACF2BE1-C1E1-4880-A97B-5CAD15995EB1}" type="sibTrans" cxnId="{DDA30685-D1A8-4527-A6E8-56E10DFA68EC}">
      <dgm:prSet/>
      <dgm:spPr/>
      <dgm:t>
        <a:bodyPr/>
        <a:lstStyle/>
        <a:p>
          <a:endParaRPr lang="en-US"/>
        </a:p>
      </dgm:t>
    </dgm:pt>
    <dgm:pt modelId="{AB169E2E-14E8-4CFC-9437-B4D65174CB55}">
      <dgm:prSet/>
      <dgm:spPr/>
      <dgm:t>
        <a:bodyPr/>
        <a:lstStyle/>
        <a:p>
          <a:r>
            <a:rPr lang="en-US"/>
            <a:t>Early 20</a:t>
          </a:r>
          <a:r>
            <a:rPr lang="en-US" baseline="30000"/>
            <a:t>th</a:t>
          </a:r>
          <a:r>
            <a:rPr lang="en-US"/>
            <a:t> century  - great concern over “inferior genes” would effect on the quality of the human race.  People with ID and other disabilities were warehouse in large institutions.  </a:t>
          </a:r>
        </a:p>
      </dgm:t>
    </dgm:pt>
    <dgm:pt modelId="{A5B0669B-9C1C-4B91-A814-90E0AE788546}" type="parTrans" cxnId="{6324767E-6A27-49A0-85E6-29379DC8642B}">
      <dgm:prSet/>
      <dgm:spPr/>
      <dgm:t>
        <a:bodyPr/>
        <a:lstStyle/>
        <a:p>
          <a:endParaRPr lang="en-US"/>
        </a:p>
      </dgm:t>
    </dgm:pt>
    <dgm:pt modelId="{06BD2F38-C8EF-4DBD-9C82-9360A9F5A409}" type="sibTrans" cxnId="{6324767E-6A27-49A0-85E6-29379DC8642B}">
      <dgm:prSet/>
      <dgm:spPr/>
      <dgm:t>
        <a:bodyPr/>
        <a:lstStyle/>
        <a:p>
          <a:endParaRPr lang="en-US"/>
        </a:p>
      </dgm:t>
    </dgm:pt>
    <dgm:pt modelId="{7EB86C17-E41F-458A-9582-DD9B7736F03D}" type="pres">
      <dgm:prSet presAssocID="{8CA16F79-3D7A-4BDA-8206-CEE6FF6FD86C}" presName="root" presStyleCnt="0">
        <dgm:presLayoutVars>
          <dgm:dir/>
          <dgm:resizeHandles val="exact"/>
        </dgm:presLayoutVars>
      </dgm:prSet>
      <dgm:spPr/>
    </dgm:pt>
    <dgm:pt modelId="{8E206889-90EA-421D-843F-0F2867548F80}" type="pres">
      <dgm:prSet presAssocID="{FB61193C-4763-4A4C-9CA8-FE9DA5CE17D5}" presName="compNode" presStyleCnt="0"/>
      <dgm:spPr/>
    </dgm:pt>
    <dgm:pt modelId="{52C72AE9-A07B-4C04-B7D3-EF1A32867BA1}" type="pres">
      <dgm:prSet presAssocID="{FB61193C-4763-4A4C-9CA8-FE9DA5CE17D5}"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ad Face with No Fill"/>
        </a:ext>
      </dgm:extLst>
    </dgm:pt>
    <dgm:pt modelId="{D9E88FE2-7B17-41FA-BFDC-301FB9DF915A}" type="pres">
      <dgm:prSet presAssocID="{FB61193C-4763-4A4C-9CA8-FE9DA5CE17D5}" presName="spaceRect" presStyleCnt="0"/>
      <dgm:spPr/>
    </dgm:pt>
    <dgm:pt modelId="{F8AEA726-DD9A-45F7-BEBB-0D087827EF4E}" type="pres">
      <dgm:prSet presAssocID="{FB61193C-4763-4A4C-9CA8-FE9DA5CE17D5}" presName="textRect" presStyleLbl="revTx" presStyleIdx="0" presStyleCnt="3">
        <dgm:presLayoutVars>
          <dgm:chMax val="1"/>
          <dgm:chPref val="1"/>
        </dgm:presLayoutVars>
      </dgm:prSet>
      <dgm:spPr/>
    </dgm:pt>
    <dgm:pt modelId="{1BAD1EED-8221-49B6-92FD-52BB50B484E7}" type="pres">
      <dgm:prSet presAssocID="{81104078-3837-4CDC-A062-DC6D54BA03DC}" presName="sibTrans" presStyleCnt="0"/>
      <dgm:spPr/>
    </dgm:pt>
    <dgm:pt modelId="{56A0D78A-38B3-4A85-844C-5015EDA36911}" type="pres">
      <dgm:prSet presAssocID="{38A5BC38-DBD6-459B-8A7A-2BD819536C26}" presName="compNode" presStyleCnt="0"/>
      <dgm:spPr/>
    </dgm:pt>
    <dgm:pt modelId="{02404E99-5385-4C1E-AD0B-7F746A701B6B}" type="pres">
      <dgm:prSet presAssocID="{38A5BC38-DBD6-459B-8A7A-2BD819536C2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in in head"/>
        </a:ext>
      </dgm:extLst>
    </dgm:pt>
    <dgm:pt modelId="{28BEE6BE-B603-42A8-B56E-780EB7717A6D}" type="pres">
      <dgm:prSet presAssocID="{38A5BC38-DBD6-459B-8A7A-2BD819536C26}" presName="spaceRect" presStyleCnt="0"/>
      <dgm:spPr/>
    </dgm:pt>
    <dgm:pt modelId="{72FE15FF-F811-47C5-A071-8C434F1206AB}" type="pres">
      <dgm:prSet presAssocID="{38A5BC38-DBD6-459B-8A7A-2BD819536C26}" presName="textRect" presStyleLbl="revTx" presStyleIdx="1" presStyleCnt="3">
        <dgm:presLayoutVars>
          <dgm:chMax val="1"/>
          <dgm:chPref val="1"/>
        </dgm:presLayoutVars>
      </dgm:prSet>
      <dgm:spPr/>
    </dgm:pt>
    <dgm:pt modelId="{7E4D1A46-FF3B-46DE-AB2A-071ECB341457}" type="pres">
      <dgm:prSet presAssocID="{BACF2BE1-C1E1-4880-A97B-5CAD15995EB1}" presName="sibTrans" presStyleCnt="0"/>
      <dgm:spPr/>
    </dgm:pt>
    <dgm:pt modelId="{9F542D44-8F86-4421-87F1-D8A5F167473F}" type="pres">
      <dgm:prSet presAssocID="{AB169E2E-14E8-4CFC-9437-B4D65174CB55}" presName="compNode" presStyleCnt="0"/>
      <dgm:spPr/>
    </dgm:pt>
    <dgm:pt modelId="{DF4AB5A9-410A-4C0D-A49A-7BBDFC66881F}" type="pres">
      <dgm:prSet presAssocID="{AB169E2E-14E8-4CFC-9437-B4D65174CB5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keleton"/>
        </a:ext>
      </dgm:extLst>
    </dgm:pt>
    <dgm:pt modelId="{D499FB66-BAA6-4BE3-90CB-FD77EEBF2940}" type="pres">
      <dgm:prSet presAssocID="{AB169E2E-14E8-4CFC-9437-B4D65174CB55}" presName="spaceRect" presStyleCnt="0"/>
      <dgm:spPr/>
    </dgm:pt>
    <dgm:pt modelId="{A4C58306-ED8C-4100-979D-11FE3C3B5EC0}" type="pres">
      <dgm:prSet presAssocID="{AB169E2E-14E8-4CFC-9437-B4D65174CB55}" presName="textRect" presStyleLbl="revTx" presStyleIdx="2" presStyleCnt="3">
        <dgm:presLayoutVars>
          <dgm:chMax val="1"/>
          <dgm:chPref val="1"/>
        </dgm:presLayoutVars>
      </dgm:prSet>
      <dgm:spPr/>
    </dgm:pt>
  </dgm:ptLst>
  <dgm:cxnLst>
    <dgm:cxn modelId="{BE07D40B-94CF-4076-ADC5-A5B37D5CAF6A}" type="presOf" srcId="{FB61193C-4763-4A4C-9CA8-FE9DA5CE17D5}" destId="{F8AEA726-DD9A-45F7-BEBB-0D087827EF4E}" srcOrd="0" destOrd="0" presId="urn:microsoft.com/office/officeart/2018/2/layout/IconLabelList"/>
    <dgm:cxn modelId="{AA6EE56B-B551-492D-9525-B9355FA38425}" srcId="{8CA16F79-3D7A-4BDA-8206-CEE6FF6FD86C}" destId="{FB61193C-4763-4A4C-9CA8-FE9DA5CE17D5}" srcOrd="0" destOrd="0" parTransId="{46EE066F-4C9E-4C84-9A67-2BCBBBCFB6D7}" sibTransId="{81104078-3837-4CDC-A062-DC6D54BA03DC}"/>
    <dgm:cxn modelId="{6324767E-6A27-49A0-85E6-29379DC8642B}" srcId="{8CA16F79-3D7A-4BDA-8206-CEE6FF6FD86C}" destId="{AB169E2E-14E8-4CFC-9437-B4D65174CB55}" srcOrd="2" destOrd="0" parTransId="{A5B0669B-9C1C-4B91-A814-90E0AE788546}" sibTransId="{06BD2F38-C8EF-4DBD-9C82-9360A9F5A409}"/>
    <dgm:cxn modelId="{DDA30685-D1A8-4527-A6E8-56E10DFA68EC}" srcId="{8CA16F79-3D7A-4BDA-8206-CEE6FF6FD86C}" destId="{38A5BC38-DBD6-459B-8A7A-2BD819536C26}" srcOrd="1" destOrd="0" parTransId="{A5E144B1-544D-46BF-9411-EE41A1AB9824}" sibTransId="{BACF2BE1-C1E1-4880-A97B-5CAD15995EB1}"/>
    <dgm:cxn modelId="{E02D938B-E3E3-44DB-AFC0-A9F941A917E3}" type="presOf" srcId="{8CA16F79-3D7A-4BDA-8206-CEE6FF6FD86C}" destId="{7EB86C17-E41F-458A-9582-DD9B7736F03D}" srcOrd="0" destOrd="0" presId="urn:microsoft.com/office/officeart/2018/2/layout/IconLabelList"/>
    <dgm:cxn modelId="{1E3CE2E9-9C54-47DD-B794-D6F3FF93ACE6}" type="presOf" srcId="{AB169E2E-14E8-4CFC-9437-B4D65174CB55}" destId="{A4C58306-ED8C-4100-979D-11FE3C3B5EC0}" srcOrd="0" destOrd="0" presId="urn:microsoft.com/office/officeart/2018/2/layout/IconLabelList"/>
    <dgm:cxn modelId="{804843F4-2FA9-4EC3-A353-11309FAFF1D8}" type="presOf" srcId="{38A5BC38-DBD6-459B-8A7A-2BD819536C26}" destId="{72FE15FF-F811-47C5-A071-8C434F1206AB}" srcOrd="0" destOrd="0" presId="urn:microsoft.com/office/officeart/2018/2/layout/IconLabelList"/>
    <dgm:cxn modelId="{10F19D06-A7DA-4E0C-958C-D8B808772AFF}" type="presParOf" srcId="{7EB86C17-E41F-458A-9582-DD9B7736F03D}" destId="{8E206889-90EA-421D-843F-0F2867548F80}" srcOrd="0" destOrd="0" presId="urn:microsoft.com/office/officeart/2018/2/layout/IconLabelList"/>
    <dgm:cxn modelId="{D01203EE-63AA-4638-B9C8-F5F6849450A4}" type="presParOf" srcId="{8E206889-90EA-421D-843F-0F2867548F80}" destId="{52C72AE9-A07B-4C04-B7D3-EF1A32867BA1}" srcOrd="0" destOrd="0" presId="urn:microsoft.com/office/officeart/2018/2/layout/IconLabelList"/>
    <dgm:cxn modelId="{09ECB603-A684-4B2D-96E2-8E70836DAF0F}" type="presParOf" srcId="{8E206889-90EA-421D-843F-0F2867548F80}" destId="{D9E88FE2-7B17-41FA-BFDC-301FB9DF915A}" srcOrd="1" destOrd="0" presId="urn:microsoft.com/office/officeart/2018/2/layout/IconLabelList"/>
    <dgm:cxn modelId="{2EAA3EEF-0484-4D0A-8476-4304D046DF8F}" type="presParOf" srcId="{8E206889-90EA-421D-843F-0F2867548F80}" destId="{F8AEA726-DD9A-45F7-BEBB-0D087827EF4E}" srcOrd="2" destOrd="0" presId="urn:microsoft.com/office/officeart/2018/2/layout/IconLabelList"/>
    <dgm:cxn modelId="{96D0F1D5-CAB5-419E-95BB-EA8E53725D6B}" type="presParOf" srcId="{7EB86C17-E41F-458A-9582-DD9B7736F03D}" destId="{1BAD1EED-8221-49B6-92FD-52BB50B484E7}" srcOrd="1" destOrd="0" presId="urn:microsoft.com/office/officeart/2018/2/layout/IconLabelList"/>
    <dgm:cxn modelId="{1BB244DF-4D00-4FC7-A6AA-78D806C29876}" type="presParOf" srcId="{7EB86C17-E41F-458A-9582-DD9B7736F03D}" destId="{56A0D78A-38B3-4A85-844C-5015EDA36911}" srcOrd="2" destOrd="0" presId="urn:microsoft.com/office/officeart/2018/2/layout/IconLabelList"/>
    <dgm:cxn modelId="{FB39784F-093F-4C11-81F7-85D17938531C}" type="presParOf" srcId="{56A0D78A-38B3-4A85-844C-5015EDA36911}" destId="{02404E99-5385-4C1E-AD0B-7F746A701B6B}" srcOrd="0" destOrd="0" presId="urn:microsoft.com/office/officeart/2018/2/layout/IconLabelList"/>
    <dgm:cxn modelId="{DAE29728-CAD6-4419-A56C-C5A886D49816}" type="presParOf" srcId="{56A0D78A-38B3-4A85-844C-5015EDA36911}" destId="{28BEE6BE-B603-42A8-B56E-780EB7717A6D}" srcOrd="1" destOrd="0" presId="urn:microsoft.com/office/officeart/2018/2/layout/IconLabelList"/>
    <dgm:cxn modelId="{A803D2CA-4F69-4BD9-89FD-46EFD08D1E7F}" type="presParOf" srcId="{56A0D78A-38B3-4A85-844C-5015EDA36911}" destId="{72FE15FF-F811-47C5-A071-8C434F1206AB}" srcOrd="2" destOrd="0" presId="urn:microsoft.com/office/officeart/2018/2/layout/IconLabelList"/>
    <dgm:cxn modelId="{4DCD3F70-3B25-4B6E-826E-3C2DB0D7CB68}" type="presParOf" srcId="{7EB86C17-E41F-458A-9582-DD9B7736F03D}" destId="{7E4D1A46-FF3B-46DE-AB2A-071ECB341457}" srcOrd="3" destOrd="0" presId="urn:microsoft.com/office/officeart/2018/2/layout/IconLabelList"/>
    <dgm:cxn modelId="{AB4457AD-01C0-454D-94C1-EFCD43767999}" type="presParOf" srcId="{7EB86C17-E41F-458A-9582-DD9B7736F03D}" destId="{9F542D44-8F86-4421-87F1-D8A5F167473F}" srcOrd="4" destOrd="0" presId="urn:microsoft.com/office/officeart/2018/2/layout/IconLabelList"/>
    <dgm:cxn modelId="{10861BDE-CC43-4740-8186-1CD05B324131}" type="presParOf" srcId="{9F542D44-8F86-4421-87F1-D8A5F167473F}" destId="{DF4AB5A9-410A-4C0D-A49A-7BBDFC66881F}" srcOrd="0" destOrd="0" presId="urn:microsoft.com/office/officeart/2018/2/layout/IconLabelList"/>
    <dgm:cxn modelId="{3781ECF3-D7C7-4E50-A1E7-FD48AF3C5885}" type="presParOf" srcId="{9F542D44-8F86-4421-87F1-D8A5F167473F}" destId="{D499FB66-BAA6-4BE3-90CB-FD77EEBF2940}" srcOrd="1" destOrd="0" presId="urn:microsoft.com/office/officeart/2018/2/layout/IconLabelList"/>
    <dgm:cxn modelId="{FCEE6CF8-8DB2-4FD7-833E-9C500B52DFCB}" type="presParOf" srcId="{9F542D44-8F86-4421-87F1-D8A5F167473F}" destId="{A4C58306-ED8C-4100-979D-11FE3C3B5EC0}"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F0E2743-71F8-4B8A-BF44-B081F4E4C2AF}" type="doc">
      <dgm:prSet loTypeId="urn:microsoft.com/office/officeart/2018/2/layout/IconLabelList" loCatId="icon" qsTypeId="urn:microsoft.com/office/officeart/2005/8/quickstyle/simple1" qsCatId="simple" csTypeId="urn:microsoft.com/office/officeart/2005/8/colors/accent6_2" csCatId="accent6" phldr="1"/>
      <dgm:spPr/>
      <dgm:t>
        <a:bodyPr/>
        <a:lstStyle/>
        <a:p>
          <a:endParaRPr lang="en-US"/>
        </a:p>
      </dgm:t>
    </dgm:pt>
    <dgm:pt modelId="{96B7F384-0EDF-4E44-AF19-B6E91E4EAAFE}">
      <dgm:prSet/>
      <dgm:spPr/>
      <dgm:t>
        <a:bodyPr/>
        <a:lstStyle/>
        <a:p>
          <a:r>
            <a:rPr lang="en-US"/>
            <a:t>Comprehensive Treatment Models (CTM) – Applied behavior analysis (ABA) home-base or clinical-based, Special classroom ABAs, developmental/relationship-based programs, and idiosyncratic programs</a:t>
          </a:r>
        </a:p>
      </dgm:t>
    </dgm:pt>
    <dgm:pt modelId="{38339652-360C-44B2-BC8E-65A4140ABEB3}" type="parTrans" cxnId="{59234B04-2809-44EE-B9CB-F34D8EE43D01}">
      <dgm:prSet/>
      <dgm:spPr/>
      <dgm:t>
        <a:bodyPr/>
        <a:lstStyle/>
        <a:p>
          <a:endParaRPr lang="en-US"/>
        </a:p>
      </dgm:t>
    </dgm:pt>
    <dgm:pt modelId="{BDFE4CBF-E256-41C3-A71A-F5DA4B7439CD}" type="sibTrans" cxnId="{59234B04-2809-44EE-B9CB-F34D8EE43D01}">
      <dgm:prSet/>
      <dgm:spPr/>
      <dgm:t>
        <a:bodyPr/>
        <a:lstStyle/>
        <a:p>
          <a:endParaRPr lang="en-US"/>
        </a:p>
      </dgm:t>
    </dgm:pt>
    <dgm:pt modelId="{E9710980-1326-45AF-8AA9-989CA687D726}">
      <dgm:prSet/>
      <dgm:spPr/>
      <dgm:t>
        <a:bodyPr/>
        <a:lstStyle/>
        <a:p>
          <a:r>
            <a:rPr lang="en-US"/>
            <a:t>Appropriate skills:  academics, communication, self-regulation</a:t>
          </a:r>
        </a:p>
      </dgm:t>
    </dgm:pt>
    <dgm:pt modelId="{67D16981-2036-4A4E-85C5-7B5284EEAE59}" type="parTrans" cxnId="{D7CFAC8E-8AF6-4A99-9C8E-0014E7920BFA}">
      <dgm:prSet/>
      <dgm:spPr/>
      <dgm:t>
        <a:bodyPr/>
        <a:lstStyle/>
        <a:p>
          <a:endParaRPr lang="en-US"/>
        </a:p>
      </dgm:t>
    </dgm:pt>
    <dgm:pt modelId="{CF26F9A1-463C-42E1-B959-452BE54F33F6}" type="sibTrans" cxnId="{D7CFAC8E-8AF6-4A99-9C8E-0014E7920BFA}">
      <dgm:prSet/>
      <dgm:spPr/>
      <dgm:t>
        <a:bodyPr/>
        <a:lstStyle/>
        <a:p>
          <a:endParaRPr lang="en-US"/>
        </a:p>
      </dgm:t>
    </dgm:pt>
    <dgm:pt modelId="{79DEA93A-6FE1-46DD-95F7-4BD419CA48DE}">
      <dgm:prSet/>
      <dgm:spPr/>
      <dgm:t>
        <a:bodyPr/>
        <a:lstStyle/>
        <a:p>
          <a:r>
            <a:rPr lang="en-US"/>
            <a:t>Table 2-7 looks at some effective practices and interventions</a:t>
          </a:r>
        </a:p>
      </dgm:t>
    </dgm:pt>
    <dgm:pt modelId="{4FF22704-F461-4D5B-AEAF-FE91CE1F5E7E}" type="parTrans" cxnId="{C93F8B8A-DBCE-4116-A9C6-1CBEDDB855F8}">
      <dgm:prSet/>
      <dgm:spPr/>
      <dgm:t>
        <a:bodyPr/>
        <a:lstStyle/>
        <a:p>
          <a:endParaRPr lang="en-US"/>
        </a:p>
      </dgm:t>
    </dgm:pt>
    <dgm:pt modelId="{1C557E75-2C0E-4194-8C3F-8CF6DC1B60E0}" type="sibTrans" cxnId="{C93F8B8A-DBCE-4116-A9C6-1CBEDDB855F8}">
      <dgm:prSet/>
      <dgm:spPr/>
      <dgm:t>
        <a:bodyPr/>
        <a:lstStyle/>
        <a:p>
          <a:endParaRPr lang="en-US"/>
        </a:p>
      </dgm:t>
    </dgm:pt>
    <dgm:pt modelId="{FA44BAB9-C716-40CB-97E2-E21CF8366B75}" type="pres">
      <dgm:prSet presAssocID="{2F0E2743-71F8-4B8A-BF44-B081F4E4C2AF}" presName="root" presStyleCnt="0">
        <dgm:presLayoutVars>
          <dgm:dir/>
          <dgm:resizeHandles val="exact"/>
        </dgm:presLayoutVars>
      </dgm:prSet>
      <dgm:spPr/>
    </dgm:pt>
    <dgm:pt modelId="{F4DDFFF9-4106-44B6-A2D7-2015FB1591D9}" type="pres">
      <dgm:prSet presAssocID="{96B7F384-0EDF-4E44-AF19-B6E91E4EAAFE}" presName="compNode" presStyleCnt="0"/>
      <dgm:spPr/>
    </dgm:pt>
    <dgm:pt modelId="{D9604B68-4D74-4352-96D3-62912AE06628}" type="pres">
      <dgm:prSet presAssocID="{96B7F384-0EDF-4E44-AF19-B6E91E4EAAFE}"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esentation with Checklist"/>
        </a:ext>
      </dgm:extLst>
    </dgm:pt>
    <dgm:pt modelId="{6DD39EA5-4344-46FA-A755-E8518E26B1FC}" type="pres">
      <dgm:prSet presAssocID="{96B7F384-0EDF-4E44-AF19-B6E91E4EAAFE}" presName="spaceRect" presStyleCnt="0"/>
      <dgm:spPr/>
    </dgm:pt>
    <dgm:pt modelId="{0D32AFC9-B72A-4DC4-8B27-9557870C1BD0}" type="pres">
      <dgm:prSet presAssocID="{96B7F384-0EDF-4E44-AF19-B6E91E4EAAFE}" presName="textRect" presStyleLbl="revTx" presStyleIdx="0" presStyleCnt="3">
        <dgm:presLayoutVars>
          <dgm:chMax val="1"/>
          <dgm:chPref val="1"/>
        </dgm:presLayoutVars>
      </dgm:prSet>
      <dgm:spPr/>
    </dgm:pt>
    <dgm:pt modelId="{1221566B-3BB4-4A35-90B4-60F2B71E6CA3}" type="pres">
      <dgm:prSet presAssocID="{BDFE4CBF-E256-41C3-A71A-F5DA4B7439CD}" presName="sibTrans" presStyleCnt="0"/>
      <dgm:spPr/>
    </dgm:pt>
    <dgm:pt modelId="{39C612F5-20FA-4783-87B0-58B63B5B2753}" type="pres">
      <dgm:prSet presAssocID="{E9710980-1326-45AF-8AA9-989CA687D726}" presName="compNode" presStyleCnt="0"/>
      <dgm:spPr/>
    </dgm:pt>
    <dgm:pt modelId="{DE635C64-0DC4-47AE-A692-8089DA7C2751}" type="pres">
      <dgm:prSet presAssocID="{E9710980-1326-45AF-8AA9-989CA687D72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ooks"/>
        </a:ext>
      </dgm:extLst>
    </dgm:pt>
    <dgm:pt modelId="{7C82244B-7587-4E94-BFF6-6441EB9ED99E}" type="pres">
      <dgm:prSet presAssocID="{E9710980-1326-45AF-8AA9-989CA687D726}" presName="spaceRect" presStyleCnt="0"/>
      <dgm:spPr/>
    </dgm:pt>
    <dgm:pt modelId="{5458E8E8-0EAA-41DB-9FE1-339652160B76}" type="pres">
      <dgm:prSet presAssocID="{E9710980-1326-45AF-8AA9-989CA687D726}" presName="textRect" presStyleLbl="revTx" presStyleIdx="1" presStyleCnt="3">
        <dgm:presLayoutVars>
          <dgm:chMax val="1"/>
          <dgm:chPref val="1"/>
        </dgm:presLayoutVars>
      </dgm:prSet>
      <dgm:spPr/>
    </dgm:pt>
    <dgm:pt modelId="{123368E5-465F-4578-AECB-0D7F1EB8EF16}" type="pres">
      <dgm:prSet presAssocID="{CF26F9A1-463C-42E1-B959-452BE54F33F6}" presName="sibTrans" presStyleCnt="0"/>
      <dgm:spPr/>
    </dgm:pt>
    <dgm:pt modelId="{D98FC570-0A5C-4D1B-9D26-E6CAC1A8BC81}" type="pres">
      <dgm:prSet presAssocID="{79DEA93A-6FE1-46DD-95F7-4BD419CA48DE}" presName="compNode" presStyleCnt="0"/>
      <dgm:spPr/>
    </dgm:pt>
    <dgm:pt modelId="{E2D24BA6-2A87-4B7D-A804-4AF16D234F65}" type="pres">
      <dgm:prSet presAssocID="{79DEA93A-6FE1-46DD-95F7-4BD419CA48D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9F862C81-E538-40B2-B384-5CCCA071612B}" type="pres">
      <dgm:prSet presAssocID="{79DEA93A-6FE1-46DD-95F7-4BD419CA48DE}" presName="spaceRect" presStyleCnt="0"/>
      <dgm:spPr/>
    </dgm:pt>
    <dgm:pt modelId="{F303DFE9-79EA-4F0E-9999-1B9F9BCB6896}" type="pres">
      <dgm:prSet presAssocID="{79DEA93A-6FE1-46DD-95F7-4BD419CA48DE}" presName="textRect" presStyleLbl="revTx" presStyleIdx="2" presStyleCnt="3">
        <dgm:presLayoutVars>
          <dgm:chMax val="1"/>
          <dgm:chPref val="1"/>
        </dgm:presLayoutVars>
      </dgm:prSet>
      <dgm:spPr/>
    </dgm:pt>
  </dgm:ptLst>
  <dgm:cxnLst>
    <dgm:cxn modelId="{59234B04-2809-44EE-B9CB-F34D8EE43D01}" srcId="{2F0E2743-71F8-4B8A-BF44-B081F4E4C2AF}" destId="{96B7F384-0EDF-4E44-AF19-B6E91E4EAAFE}" srcOrd="0" destOrd="0" parTransId="{38339652-360C-44B2-BC8E-65A4140ABEB3}" sibTransId="{BDFE4CBF-E256-41C3-A71A-F5DA4B7439CD}"/>
    <dgm:cxn modelId="{7A557307-E08D-483E-B53A-1B1B2E5E769C}" type="presOf" srcId="{79DEA93A-6FE1-46DD-95F7-4BD419CA48DE}" destId="{F303DFE9-79EA-4F0E-9999-1B9F9BCB6896}" srcOrd="0" destOrd="0" presId="urn:microsoft.com/office/officeart/2018/2/layout/IconLabelList"/>
    <dgm:cxn modelId="{54726F7D-796D-4B43-9F9C-BD9B6241CE7C}" type="presOf" srcId="{96B7F384-0EDF-4E44-AF19-B6E91E4EAAFE}" destId="{0D32AFC9-B72A-4DC4-8B27-9557870C1BD0}" srcOrd="0" destOrd="0" presId="urn:microsoft.com/office/officeart/2018/2/layout/IconLabelList"/>
    <dgm:cxn modelId="{C93F8B8A-DBCE-4116-A9C6-1CBEDDB855F8}" srcId="{2F0E2743-71F8-4B8A-BF44-B081F4E4C2AF}" destId="{79DEA93A-6FE1-46DD-95F7-4BD419CA48DE}" srcOrd="2" destOrd="0" parTransId="{4FF22704-F461-4D5B-AEAF-FE91CE1F5E7E}" sibTransId="{1C557E75-2C0E-4194-8C3F-8CF6DC1B60E0}"/>
    <dgm:cxn modelId="{D7CFAC8E-8AF6-4A99-9C8E-0014E7920BFA}" srcId="{2F0E2743-71F8-4B8A-BF44-B081F4E4C2AF}" destId="{E9710980-1326-45AF-8AA9-989CA687D726}" srcOrd="1" destOrd="0" parTransId="{67D16981-2036-4A4E-85C5-7B5284EEAE59}" sibTransId="{CF26F9A1-463C-42E1-B959-452BE54F33F6}"/>
    <dgm:cxn modelId="{300132C2-9D43-4311-9136-A075680FA36D}" type="presOf" srcId="{2F0E2743-71F8-4B8A-BF44-B081F4E4C2AF}" destId="{FA44BAB9-C716-40CB-97E2-E21CF8366B75}" srcOrd="0" destOrd="0" presId="urn:microsoft.com/office/officeart/2018/2/layout/IconLabelList"/>
    <dgm:cxn modelId="{6712AEC7-CA38-4A4F-ADB1-B574FDB9EE56}" type="presOf" srcId="{E9710980-1326-45AF-8AA9-989CA687D726}" destId="{5458E8E8-0EAA-41DB-9FE1-339652160B76}" srcOrd="0" destOrd="0" presId="urn:microsoft.com/office/officeart/2018/2/layout/IconLabelList"/>
    <dgm:cxn modelId="{35F66C41-8300-44A7-ABEF-A0533FFBD5CD}" type="presParOf" srcId="{FA44BAB9-C716-40CB-97E2-E21CF8366B75}" destId="{F4DDFFF9-4106-44B6-A2D7-2015FB1591D9}" srcOrd="0" destOrd="0" presId="urn:microsoft.com/office/officeart/2018/2/layout/IconLabelList"/>
    <dgm:cxn modelId="{CA2E788B-32DE-47C4-9849-4DA1AB161D11}" type="presParOf" srcId="{F4DDFFF9-4106-44B6-A2D7-2015FB1591D9}" destId="{D9604B68-4D74-4352-96D3-62912AE06628}" srcOrd="0" destOrd="0" presId="urn:microsoft.com/office/officeart/2018/2/layout/IconLabelList"/>
    <dgm:cxn modelId="{773E4AD1-B82F-4CB4-BD0C-70FBD0BE42AF}" type="presParOf" srcId="{F4DDFFF9-4106-44B6-A2D7-2015FB1591D9}" destId="{6DD39EA5-4344-46FA-A755-E8518E26B1FC}" srcOrd="1" destOrd="0" presId="urn:microsoft.com/office/officeart/2018/2/layout/IconLabelList"/>
    <dgm:cxn modelId="{246ED748-FE33-4E31-8540-0FC3BEB29D43}" type="presParOf" srcId="{F4DDFFF9-4106-44B6-A2D7-2015FB1591D9}" destId="{0D32AFC9-B72A-4DC4-8B27-9557870C1BD0}" srcOrd="2" destOrd="0" presId="urn:microsoft.com/office/officeart/2018/2/layout/IconLabelList"/>
    <dgm:cxn modelId="{31CDE75F-C859-4B3E-B534-C397887BD15F}" type="presParOf" srcId="{FA44BAB9-C716-40CB-97E2-E21CF8366B75}" destId="{1221566B-3BB4-4A35-90B4-60F2B71E6CA3}" srcOrd="1" destOrd="0" presId="urn:microsoft.com/office/officeart/2018/2/layout/IconLabelList"/>
    <dgm:cxn modelId="{84E0C2FB-939E-4A16-94E1-C78F3ADB3E94}" type="presParOf" srcId="{FA44BAB9-C716-40CB-97E2-E21CF8366B75}" destId="{39C612F5-20FA-4783-87B0-58B63B5B2753}" srcOrd="2" destOrd="0" presId="urn:microsoft.com/office/officeart/2018/2/layout/IconLabelList"/>
    <dgm:cxn modelId="{7F5F32C6-F051-4E74-9BEF-2DA2F93C2D04}" type="presParOf" srcId="{39C612F5-20FA-4783-87B0-58B63B5B2753}" destId="{DE635C64-0DC4-47AE-A692-8089DA7C2751}" srcOrd="0" destOrd="0" presId="urn:microsoft.com/office/officeart/2018/2/layout/IconLabelList"/>
    <dgm:cxn modelId="{721758D5-DACA-496B-8063-7C38F152ACDD}" type="presParOf" srcId="{39C612F5-20FA-4783-87B0-58B63B5B2753}" destId="{7C82244B-7587-4E94-BFF6-6441EB9ED99E}" srcOrd="1" destOrd="0" presId="urn:microsoft.com/office/officeart/2018/2/layout/IconLabelList"/>
    <dgm:cxn modelId="{F8E72B38-4931-4A09-B146-953DFFDC13CD}" type="presParOf" srcId="{39C612F5-20FA-4783-87B0-58B63B5B2753}" destId="{5458E8E8-0EAA-41DB-9FE1-339652160B76}" srcOrd="2" destOrd="0" presId="urn:microsoft.com/office/officeart/2018/2/layout/IconLabelList"/>
    <dgm:cxn modelId="{7FF8141F-4BB3-4326-82FB-EFD05E641E1F}" type="presParOf" srcId="{FA44BAB9-C716-40CB-97E2-E21CF8366B75}" destId="{123368E5-465F-4578-AECB-0D7F1EB8EF16}" srcOrd="3" destOrd="0" presId="urn:microsoft.com/office/officeart/2018/2/layout/IconLabelList"/>
    <dgm:cxn modelId="{381DBF9F-0857-41D1-8B3B-D285BECFC84A}" type="presParOf" srcId="{FA44BAB9-C716-40CB-97E2-E21CF8366B75}" destId="{D98FC570-0A5C-4D1B-9D26-E6CAC1A8BC81}" srcOrd="4" destOrd="0" presId="urn:microsoft.com/office/officeart/2018/2/layout/IconLabelList"/>
    <dgm:cxn modelId="{6C0F1254-4F3D-4999-8796-2C91A6878D75}" type="presParOf" srcId="{D98FC570-0A5C-4D1B-9D26-E6CAC1A8BC81}" destId="{E2D24BA6-2A87-4B7D-A804-4AF16D234F65}" srcOrd="0" destOrd="0" presId="urn:microsoft.com/office/officeart/2018/2/layout/IconLabelList"/>
    <dgm:cxn modelId="{08777BC4-26D2-46BE-9341-FF44722A35A6}" type="presParOf" srcId="{D98FC570-0A5C-4D1B-9D26-E6CAC1A8BC81}" destId="{9F862C81-E538-40B2-B384-5CCCA071612B}" srcOrd="1" destOrd="0" presId="urn:microsoft.com/office/officeart/2018/2/layout/IconLabelList"/>
    <dgm:cxn modelId="{1B1E93E7-545A-4671-AE43-4493EBC33A18}" type="presParOf" srcId="{D98FC570-0A5C-4D1B-9D26-E6CAC1A8BC81}" destId="{F303DFE9-79EA-4F0E-9999-1B9F9BCB6896}"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7F694F5-F7CF-4C92-A66D-7D10B2730AA2}" type="doc">
      <dgm:prSet loTypeId="urn:microsoft.com/office/officeart/2005/8/layout/vList5" loCatId="list" qsTypeId="urn:microsoft.com/office/officeart/2005/8/quickstyle/simple2" qsCatId="simple" csTypeId="urn:microsoft.com/office/officeart/2005/8/colors/accent3_2" csCatId="accent3"/>
      <dgm:spPr/>
      <dgm:t>
        <a:bodyPr/>
        <a:lstStyle/>
        <a:p>
          <a:endParaRPr lang="en-US"/>
        </a:p>
      </dgm:t>
    </dgm:pt>
    <dgm:pt modelId="{6626640E-BA79-4B59-AD8A-7058CF8BD7B1}">
      <dgm:prSet/>
      <dgm:spPr/>
      <dgm:t>
        <a:bodyPr/>
        <a:lstStyle/>
        <a:p>
          <a:r>
            <a:rPr lang="en-US"/>
            <a:t>“Separate but equal” this lead to the ideas for student students with severe disabilities.</a:t>
          </a:r>
        </a:p>
      </dgm:t>
    </dgm:pt>
    <dgm:pt modelId="{109E30CD-388B-4849-808C-F772FBB874C6}" type="parTrans" cxnId="{762E26EC-0911-4F26-A6FC-103600ECB2B9}">
      <dgm:prSet/>
      <dgm:spPr/>
      <dgm:t>
        <a:bodyPr/>
        <a:lstStyle/>
        <a:p>
          <a:endParaRPr lang="en-US"/>
        </a:p>
      </dgm:t>
    </dgm:pt>
    <dgm:pt modelId="{A864AE8D-C283-403C-8C20-B29E4840515F}" type="sibTrans" cxnId="{762E26EC-0911-4F26-A6FC-103600ECB2B9}">
      <dgm:prSet/>
      <dgm:spPr/>
      <dgm:t>
        <a:bodyPr/>
        <a:lstStyle/>
        <a:p>
          <a:endParaRPr lang="en-US"/>
        </a:p>
      </dgm:t>
    </dgm:pt>
    <dgm:pt modelId="{41FCE8DA-A0F5-491E-A468-64B93461928E}">
      <dgm:prSet/>
      <dgm:spPr/>
      <dgm:t>
        <a:bodyPr/>
        <a:lstStyle/>
        <a:p>
          <a:r>
            <a:rPr lang="en-US"/>
            <a:t>“equality, opportunity and inclusion for people with disabilities”</a:t>
          </a:r>
        </a:p>
      </dgm:t>
    </dgm:pt>
    <dgm:pt modelId="{5C1257B5-F776-4A71-B8CC-25298189E161}" type="parTrans" cxnId="{1BB729EB-CC5B-4F7A-98DC-DEBC85C52BA5}">
      <dgm:prSet/>
      <dgm:spPr/>
      <dgm:t>
        <a:bodyPr/>
        <a:lstStyle/>
        <a:p>
          <a:endParaRPr lang="en-US"/>
        </a:p>
      </dgm:t>
    </dgm:pt>
    <dgm:pt modelId="{EA135795-DC78-421A-930A-7BEB7908A49F}" type="sibTrans" cxnId="{1BB729EB-CC5B-4F7A-98DC-DEBC85C52BA5}">
      <dgm:prSet/>
      <dgm:spPr/>
      <dgm:t>
        <a:bodyPr/>
        <a:lstStyle/>
        <a:p>
          <a:endParaRPr lang="en-US"/>
        </a:p>
      </dgm:t>
    </dgm:pt>
    <dgm:pt modelId="{B8A0FB6E-47C0-4F36-BBEB-774369E6CD9F}">
      <dgm:prSet/>
      <dgm:spPr/>
      <dgm:t>
        <a:bodyPr/>
        <a:lstStyle/>
        <a:p>
          <a:r>
            <a:rPr lang="en-US"/>
            <a:t>These new beliefs in society became laws of society.  Table 2-8</a:t>
          </a:r>
        </a:p>
      </dgm:t>
    </dgm:pt>
    <dgm:pt modelId="{AAADC125-A375-4672-AF12-9236594C2708}" type="parTrans" cxnId="{08B564A0-6486-4F28-A658-8E45F3A14BCB}">
      <dgm:prSet/>
      <dgm:spPr/>
      <dgm:t>
        <a:bodyPr/>
        <a:lstStyle/>
        <a:p>
          <a:endParaRPr lang="en-US"/>
        </a:p>
      </dgm:t>
    </dgm:pt>
    <dgm:pt modelId="{B90ECCA1-39ED-4AF9-9B66-242ED5B7BD24}" type="sibTrans" cxnId="{08B564A0-6486-4F28-A658-8E45F3A14BCB}">
      <dgm:prSet/>
      <dgm:spPr/>
      <dgm:t>
        <a:bodyPr/>
        <a:lstStyle/>
        <a:p>
          <a:endParaRPr lang="en-US"/>
        </a:p>
      </dgm:t>
    </dgm:pt>
    <dgm:pt modelId="{B85EC460-5E58-4747-AD27-086F3EF7120C}" type="pres">
      <dgm:prSet presAssocID="{67F694F5-F7CF-4C92-A66D-7D10B2730AA2}" presName="Name0" presStyleCnt="0">
        <dgm:presLayoutVars>
          <dgm:dir/>
          <dgm:animLvl val="lvl"/>
          <dgm:resizeHandles val="exact"/>
        </dgm:presLayoutVars>
      </dgm:prSet>
      <dgm:spPr/>
    </dgm:pt>
    <dgm:pt modelId="{CB0BF742-FB99-4FC8-B3EF-AF932E7AE223}" type="pres">
      <dgm:prSet presAssocID="{6626640E-BA79-4B59-AD8A-7058CF8BD7B1}" presName="linNode" presStyleCnt="0"/>
      <dgm:spPr/>
    </dgm:pt>
    <dgm:pt modelId="{C43F064E-D36E-43BB-B3B5-49A6176D3A80}" type="pres">
      <dgm:prSet presAssocID="{6626640E-BA79-4B59-AD8A-7058CF8BD7B1}" presName="parentText" presStyleLbl="node1" presStyleIdx="0" presStyleCnt="2">
        <dgm:presLayoutVars>
          <dgm:chMax val="1"/>
          <dgm:bulletEnabled val="1"/>
        </dgm:presLayoutVars>
      </dgm:prSet>
      <dgm:spPr/>
    </dgm:pt>
    <dgm:pt modelId="{7C1A169A-E93F-4E39-BFCB-6162DE65A9FB}" type="pres">
      <dgm:prSet presAssocID="{6626640E-BA79-4B59-AD8A-7058CF8BD7B1}" presName="descendantText" presStyleLbl="alignAccFollowNode1" presStyleIdx="0" presStyleCnt="1">
        <dgm:presLayoutVars>
          <dgm:bulletEnabled val="1"/>
        </dgm:presLayoutVars>
      </dgm:prSet>
      <dgm:spPr/>
    </dgm:pt>
    <dgm:pt modelId="{9ABB499F-989E-4E3B-90D2-6C029193E9A4}" type="pres">
      <dgm:prSet presAssocID="{A864AE8D-C283-403C-8C20-B29E4840515F}" presName="sp" presStyleCnt="0"/>
      <dgm:spPr/>
    </dgm:pt>
    <dgm:pt modelId="{63D87F7C-1121-4D00-AC51-7A8AA00C69FC}" type="pres">
      <dgm:prSet presAssocID="{B8A0FB6E-47C0-4F36-BBEB-774369E6CD9F}" presName="linNode" presStyleCnt="0"/>
      <dgm:spPr/>
    </dgm:pt>
    <dgm:pt modelId="{4BB3732B-6B4F-4D0D-8CEB-7D13F850BF18}" type="pres">
      <dgm:prSet presAssocID="{B8A0FB6E-47C0-4F36-BBEB-774369E6CD9F}" presName="parentText" presStyleLbl="node1" presStyleIdx="1" presStyleCnt="2">
        <dgm:presLayoutVars>
          <dgm:chMax val="1"/>
          <dgm:bulletEnabled val="1"/>
        </dgm:presLayoutVars>
      </dgm:prSet>
      <dgm:spPr/>
    </dgm:pt>
  </dgm:ptLst>
  <dgm:cxnLst>
    <dgm:cxn modelId="{DBD6276A-6682-497D-9D26-3C258013C7C7}" type="presOf" srcId="{B8A0FB6E-47C0-4F36-BBEB-774369E6CD9F}" destId="{4BB3732B-6B4F-4D0D-8CEB-7D13F850BF18}" srcOrd="0" destOrd="0" presId="urn:microsoft.com/office/officeart/2005/8/layout/vList5"/>
    <dgm:cxn modelId="{D9587C83-18B0-4D54-B694-160B3EC70548}" type="presOf" srcId="{67F694F5-F7CF-4C92-A66D-7D10B2730AA2}" destId="{B85EC460-5E58-4747-AD27-086F3EF7120C}" srcOrd="0" destOrd="0" presId="urn:microsoft.com/office/officeart/2005/8/layout/vList5"/>
    <dgm:cxn modelId="{08B564A0-6486-4F28-A658-8E45F3A14BCB}" srcId="{67F694F5-F7CF-4C92-A66D-7D10B2730AA2}" destId="{B8A0FB6E-47C0-4F36-BBEB-774369E6CD9F}" srcOrd="1" destOrd="0" parTransId="{AAADC125-A375-4672-AF12-9236594C2708}" sibTransId="{B90ECCA1-39ED-4AF9-9B66-242ED5B7BD24}"/>
    <dgm:cxn modelId="{9AA286B3-0D13-43AE-8FE0-59B821770399}" type="presOf" srcId="{41FCE8DA-A0F5-491E-A468-64B93461928E}" destId="{7C1A169A-E93F-4E39-BFCB-6162DE65A9FB}" srcOrd="0" destOrd="0" presId="urn:microsoft.com/office/officeart/2005/8/layout/vList5"/>
    <dgm:cxn modelId="{13FAD7BC-AD45-44F5-85FB-E3BFAF72063B}" type="presOf" srcId="{6626640E-BA79-4B59-AD8A-7058CF8BD7B1}" destId="{C43F064E-D36E-43BB-B3B5-49A6176D3A80}" srcOrd="0" destOrd="0" presId="urn:microsoft.com/office/officeart/2005/8/layout/vList5"/>
    <dgm:cxn modelId="{1BB729EB-CC5B-4F7A-98DC-DEBC85C52BA5}" srcId="{6626640E-BA79-4B59-AD8A-7058CF8BD7B1}" destId="{41FCE8DA-A0F5-491E-A468-64B93461928E}" srcOrd="0" destOrd="0" parTransId="{5C1257B5-F776-4A71-B8CC-25298189E161}" sibTransId="{EA135795-DC78-421A-930A-7BEB7908A49F}"/>
    <dgm:cxn modelId="{762E26EC-0911-4F26-A6FC-103600ECB2B9}" srcId="{67F694F5-F7CF-4C92-A66D-7D10B2730AA2}" destId="{6626640E-BA79-4B59-AD8A-7058CF8BD7B1}" srcOrd="0" destOrd="0" parTransId="{109E30CD-388B-4849-808C-F772FBB874C6}" sibTransId="{A864AE8D-C283-403C-8C20-B29E4840515F}"/>
    <dgm:cxn modelId="{D985AD73-B971-4E59-8CFF-D87ABBB158CA}" type="presParOf" srcId="{B85EC460-5E58-4747-AD27-086F3EF7120C}" destId="{CB0BF742-FB99-4FC8-B3EF-AF932E7AE223}" srcOrd="0" destOrd="0" presId="urn:microsoft.com/office/officeart/2005/8/layout/vList5"/>
    <dgm:cxn modelId="{B1606B6A-B583-4D4B-A4B7-E935BD0D4352}" type="presParOf" srcId="{CB0BF742-FB99-4FC8-B3EF-AF932E7AE223}" destId="{C43F064E-D36E-43BB-B3B5-49A6176D3A80}" srcOrd="0" destOrd="0" presId="urn:microsoft.com/office/officeart/2005/8/layout/vList5"/>
    <dgm:cxn modelId="{1BC29F3E-1E9A-4434-9260-DD6648A9EFA6}" type="presParOf" srcId="{CB0BF742-FB99-4FC8-B3EF-AF932E7AE223}" destId="{7C1A169A-E93F-4E39-BFCB-6162DE65A9FB}" srcOrd="1" destOrd="0" presId="urn:microsoft.com/office/officeart/2005/8/layout/vList5"/>
    <dgm:cxn modelId="{FFA38AC9-C57C-4808-AE66-5152AC3DED03}" type="presParOf" srcId="{B85EC460-5E58-4747-AD27-086F3EF7120C}" destId="{9ABB499F-989E-4E3B-90D2-6C029193E9A4}" srcOrd="1" destOrd="0" presId="urn:microsoft.com/office/officeart/2005/8/layout/vList5"/>
    <dgm:cxn modelId="{C0163373-7568-4445-A9E7-BA0F249BB94B}" type="presParOf" srcId="{B85EC460-5E58-4747-AD27-086F3EF7120C}" destId="{63D87F7C-1121-4D00-AC51-7A8AA00C69FC}" srcOrd="2" destOrd="0" presId="urn:microsoft.com/office/officeart/2005/8/layout/vList5"/>
    <dgm:cxn modelId="{A5FA21CC-B9D9-4BBD-9ABD-61DCFA90BA5B}" type="presParOf" srcId="{63D87F7C-1121-4D00-AC51-7A8AA00C69FC}" destId="{4BB3732B-6B4F-4D0D-8CEB-7D13F850BF18}" srcOrd="0"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A051433-0788-4CF4-8F6D-D9C3D28E098E}" type="doc">
      <dgm:prSet loTypeId="urn:microsoft.com/office/officeart/2018/2/layout/IconCircleList" loCatId="icon" qsTypeId="urn:microsoft.com/office/officeart/2005/8/quickstyle/simple1" qsCatId="simple" csTypeId="urn:microsoft.com/office/officeart/2005/8/colors/accent6_2" csCatId="accent6" phldr="1"/>
      <dgm:spPr/>
      <dgm:t>
        <a:bodyPr/>
        <a:lstStyle/>
        <a:p>
          <a:endParaRPr lang="en-US"/>
        </a:p>
      </dgm:t>
    </dgm:pt>
    <dgm:pt modelId="{C3F40376-46A3-4538-A0FA-41777E1CE6B3}">
      <dgm:prSet/>
      <dgm:spPr/>
      <dgm:t>
        <a:bodyPr/>
        <a:lstStyle/>
        <a:p>
          <a:r>
            <a:rPr lang="en-US"/>
            <a:t>High-quality Special Education program should focus on 12 features:</a:t>
          </a:r>
        </a:p>
      </dgm:t>
    </dgm:pt>
    <dgm:pt modelId="{69CBB67C-D808-4B09-B44E-17EC13B3F5B0}" type="parTrans" cxnId="{F3D3E591-11F1-4932-BA63-FDFAD1FD0039}">
      <dgm:prSet/>
      <dgm:spPr/>
      <dgm:t>
        <a:bodyPr/>
        <a:lstStyle/>
        <a:p>
          <a:endParaRPr lang="en-US"/>
        </a:p>
      </dgm:t>
    </dgm:pt>
    <dgm:pt modelId="{8E827883-5FA2-4B39-AC37-2176BC9EC3CD}" type="sibTrans" cxnId="{F3D3E591-11F1-4932-BA63-FDFAD1FD0039}">
      <dgm:prSet/>
      <dgm:spPr/>
      <dgm:t>
        <a:bodyPr/>
        <a:lstStyle/>
        <a:p>
          <a:endParaRPr lang="en-US"/>
        </a:p>
      </dgm:t>
    </dgm:pt>
    <dgm:pt modelId="{CB2C5BBD-BFCF-47BA-BBAE-89A4674FCACA}">
      <dgm:prSet/>
      <dgm:spPr/>
      <dgm:t>
        <a:bodyPr/>
        <a:lstStyle/>
        <a:p>
          <a:r>
            <a:rPr lang="en-US"/>
            <a:t>Students treated with dignity</a:t>
          </a:r>
        </a:p>
      </dgm:t>
    </dgm:pt>
    <dgm:pt modelId="{1BBE1B2A-F79A-493C-B6F5-22A77104B209}" type="parTrans" cxnId="{D8726EB2-EDFA-415E-9BA6-74D36F52E0FB}">
      <dgm:prSet/>
      <dgm:spPr/>
      <dgm:t>
        <a:bodyPr/>
        <a:lstStyle/>
        <a:p>
          <a:endParaRPr lang="en-US"/>
        </a:p>
      </dgm:t>
    </dgm:pt>
    <dgm:pt modelId="{1892C6D2-9BF1-4573-8148-CFBEC7199CD2}" type="sibTrans" cxnId="{D8726EB2-EDFA-415E-9BA6-74D36F52E0FB}">
      <dgm:prSet/>
      <dgm:spPr/>
      <dgm:t>
        <a:bodyPr/>
        <a:lstStyle/>
        <a:p>
          <a:endParaRPr lang="en-US"/>
        </a:p>
      </dgm:t>
    </dgm:pt>
    <dgm:pt modelId="{F0889F41-CEED-42C9-BAD8-917BF0C344A7}">
      <dgm:prSet/>
      <dgm:spPr/>
      <dgm:t>
        <a:bodyPr/>
        <a:lstStyle/>
        <a:p>
          <a:r>
            <a:rPr lang="en-US"/>
            <a:t>Self-determination</a:t>
          </a:r>
        </a:p>
      </dgm:t>
    </dgm:pt>
    <dgm:pt modelId="{BB8FE939-0051-4A4D-82B4-0C0400EDD25A}" type="parTrans" cxnId="{6A904073-C818-4A54-AC71-3DF98D725EE9}">
      <dgm:prSet/>
      <dgm:spPr/>
      <dgm:t>
        <a:bodyPr/>
        <a:lstStyle/>
        <a:p>
          <a:endParaRPr lang="en-US"/>
        </a:p>
      </dgm:t>
    </dgm:pt>
    <dgm:pt modelId="{4F04431D-8EB6-4701-85BE-6F34E954A05A}" type="sibTrans" cxnId="{6A904073-C818-4A54-AC71-3DF98D725EE9}">
      <dgm:prSet/>
      <dgm:spPr/>
      <dgm:t>
        <a:bodyPr/>
        <a:lstStyle/>
        <a:p>
          <a:endParaRPr lang="en-US"/>
        </a:p>
      </dgm:t>
    </dgm:pt>
    <dgm:pt modelId="{8AEB7A02-E510-4D05-B27C-795CE8A98FB1}">
      <dgm:prSet/>
      <dgm:spPr/>
      <dgm:t>
        <a:bodyPr/>
        <a:lstStyle/>
        <a:p>
          <a:r>
            <a:rPr lang="en-US"/>
            <a:t>All students are capable of learning meaningful skills</a:t>
          </a:r>
        </a:p>
      </dgm:t>
    </dgm:pt>
    <dgm:pt modelId="{3D32865B-ADCF-4F0A-AA8C-C29DC6F26C16}" type="parTrans" cxnId="{BDA115EB-61B5-412C-A055-85E83AFDEB4D}">
      <dgm:prSet/>
      <dgm:spPr/>
      <dgm:t>
        <a:bodyPr/>
        <a:lstStyle/>
        <a:p>
          <a:endParaRPr lang="en-US"/>
        </a:p>
      </dgm:t>
    </dgm:pt>
    <dgm:pt modelId="{28C3EA0B-C8F7-4E41-A13E-3111B559F88A}" type="sibTrans" cxnId="{BDA115EB-61B5-412C-A055-85E83AFDEB4D}">
      <dgm:prSet/>
      <dgm:spPr/>
      <dgm:t>
        <a:bodyPr/>
        <a:lstStyle/>
        <a:p>
          <a:endParaRPr lang="en-US"/>
        </a:p>
      </dgm:t>
    </dgm:pt>
    <dgm:pt modelId="{CB54C541-B4B6-4835-9F06-D1124454830B}">
      <dgm:prSet/>
      <dgm:spPr/>
      <dgm:t>
        <a:bodyPr/>
        <a:lstStyle/>
        <a:p>
          <a:r>
            <a:rPr lang="en-US"/>
            <a:t>All students should be involved in the normal routine and schedule of the school</a:t>
          </a:r>
        </a:p>
      </dgm:t>
    </dgm:pt>
    <dgm:pt modelId="{8BCB8232-D2C4-45C2-9850-A2E2801BBC3A}" type="parTrans" cxnId="{45FF8EFE-E502-446A-955A-AD9BA37498F4}">
      <dgm:prSet/>
      <dgm:spPr/>
      <dgm:t>
        <a:bodyPr/>
        <a:lstStyle/>
        <a:p>
          <a:endParaRPr lang="en-US"/>
        </a:p>
      </dgm:t>
    </dgm:pt>
    <dgm:pt modelId="{CD1AE206-32C9-4FE4-8FBB-B8368044F0D6}" type="sibTrans" cxnId="{45FF8EFE-E502-446A-955A-AD9BA37498F4}">
      <dgm:prSet/>
      <dgm:spPr/>
      <dgm:t>
        <a:bodyPr/>
        <a:lstStyle/>
        <a:p>
          <a:endParaRPr lang="en-US"/>
        </a:p>
      </dgm:t>
    </dgm:pt>
    <dgm:pt modelId="{1484BCDC-457F-4D03-9D91-11C6701E2EAB}" type="pres">
      <dgm:prSet presAssocID="{6A051433-0788-4CF4-8F6D-D9C3D28E098E}" presName="root" presStyleCnt="0">
        <dgm:presLayoutVars>
          <dgm:dir/>
          <dgm:resizeHandles val="exact"/>
        </dgm:presLayoutVars>
      </dgm:prSet>
      <dgm:spPr/>
    </dgm:pt>
    <dgm:pt modelId="{376D3D10-0ADB-4AA0-8633-ABD13CF0909C}" type="pres">
      <dgm:prSet presAssocID="{6A051433-0788-4CF4-8F6D-D9C3D28E098E}" presName="container" presStyleCnt="0">
        <dgm:presLayoutVars>
          <dgm:dir/>
          <dgm:resizeHandles val="exact"/>
        </dgm:presLayoutVars>
      </dgm:prSet>
      <dgm:spPr/>
    </dgm:pt>
    <dgm:pt modelId="{3A616E61-ECDC-43CD-ACB7-8D6D86C849EF}" type="pres">
      <dgm:prSet presAssocID="{C3F40376-46A3-4538-A0FA-41777E1CE6B3}" presName="compNode" presStyleCnt="0"/>
      <dgm:spPr/>
    </dgm:pt>
    <dgm:pt modelId="{3E3EEABB-DF92-43D3-94A9-3F92EF169488}" type="pres">
      <dgm:prSet presAssocID="{C3F40376-46A3-4538-A0FA-41777E1CE6B3}" presName="iconBgRect" presStyleLbl="bgShp" presStyleIdx="0" presStyleCnt="5"/>
      <dgm:spPr/>
    </dgm:pt>
    <dgm:pt modelId="{3F7430B6-63B5-48F1-A8C9-E5EC2D131F79}" type="pres">
      <dgm:prSet presAssocID="{C3F40376-46A3-4538-A0FA-41777E1CE6B3}"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ooks"/>
        </a:ext>
      </dgm:extLst>
    </dgm:pt>
    <dgm:pt modelId="{66B22398-B3BE-40CA-BD90-9A0D6C9CF762}" type="pres">
      <dgm:prSet presAssocID="{C3F40376-46A3-4538-A0FA-41777E1CE6B3}" presName="spaceRect" presStyleCnt="0"/>
      <dgm:spPr/>
    </dgm:pt>
    <dgm:pt modelId="{F91ECF3E-0561-43DA-95DE-9BA8E0E1D6E0}" type="pres">
      <dgm:prSet presAssocID="{C3F40376-46A3-4538-A0FA-41777E1CE6B3}" presName="textRect" presStyleLbl="revTx" presStyleIdx="0" presStyleCnt="5">
        <dgm:presLayoutVars>
          <dgm:chMax val="1"/>
          <dgm:chPref val="1"/>
        </dgm:presLayoutVars>
      </dgm:prSet>
      <dgm:spPr/>
    </dgm:pt>
    <dgm:pt modelId="{50A15104-F4CC-4F06-8E1B-5171C68BD5FD}" type="pres">
      <dgm:prSet presAssocID="{8E827883-5FA2-4B39-AC37-2176BC9EC3CD}" presName="sibTrans" presStyleLbl="sibTrans2D1" presStyleIdx="0" presStyleCnt="0"/>
      <dgm:spPr/>
    </dgm:pt>
    <dgm:pt modelId="{046D3934-E1C2-4272-81DC-E2B50CDA96D6}" type="pres">
      <dgm:prSet presAssocID="{CB2C5BBD-BFCF-47BA-BBAE-89A4674FCACA}" presName="compNode" presStyleCnt="0"/>
      <dgm:spPr/>
    </dgm:pt>
    <dgm:pt modelId="{18268A2A-48DD-4A23-8587-4F7F2EE2F23F}" type="pres">
      <dgm:prSet presAssocID="{CB2C5BBD-BFCF-47BA-BBAE-89A4674FCACA}" presName="iconBgRect" presStyleLbl="bgShp" presStyleIdx="1" presStyleCnt="5"/>
      <dgm:spPr/>
    </dgm:pt>
    <dgm:pt modelId="{C2D70AB8-D9DF-4F53-833D-83855D841188}" type="pres">
      <dgm:prSet presAssocID="{CB2C5BBD-BFCF-47BA-BBAE-89A4674FCACA}"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ildren"/>
        </a:ext>
      </dgm:extLst>
    </dgm:pt>
    <dgm:pt modelId="{73515D01-13A8-4389-947E-2118E954BC53}" type="pres">
      <dgm:prSet presAssocID="{CB2C5BBD-BFCF-47BA-BBAE-89A4674FCACA}" presName="spaceRect" presStyleCnt="0"/>
      <dgm:spPr/>
    </dgm:pt>
    <dgm:pt modelId="{1BC442EE-8A7C-4375-945E-E1F1B5E8361E}" type="pres">
      <dgm:prSet presAssocID="{CB2C5BBD-BFCF-47BA-BBAE-89A4674FCACA}" presName="textRect" presStyleLbl="revTx" presStyleIdx="1" presStyleCnt="5">
        <dgm:presLayoutVars>
          <dgm:chMax val="1"/>
          <dgm:chPref val="1"/>
        </dgm:presLayoutVars>
      </dgm:prSet>
      <dgm:spPr/>
    </dgm:pt>
    <dgm:pt modelId="{45EB16DD-353F-4B0A-9A08-4877910BB0E6}" type="pres">
      <dgm:prSet presAssocID="{1892C6D2-9BF1-4573-8148-CFBEC7199CD2}" presName="sibTrans" presStyleLbl="sibTrans2D1" presStyleIdx="0" presStyleCnt="0"/>
      <dgm:spPr/>
    </dgm:pt>
    <dgm:pt modelId="{B551C9D8-5A53-4D6C-B9CF-B52A5CA566EC}" type="pres">
      <dgm:prSet presAssocID="{F0889F41-CEED-42C9-BAD8-917BF0C344A7}" presName="compNode" presStyleCnt="0"/>
      <dgm:spPr/>
    </dgm:pt>
    <dgm:pt modelId="{A6F59F03-2989-4909-ACCE-AD1FFAF34167}" type="pres">
      <dgm:prSet presAssocID="{F0889F41-CEED-42C9-BAD8-917BF0C344A7}" presName="iconBgRect" presStyleLbl="bgShp" presStyleIdx="2" presStyleCnt="5"/>
      <dgm:spPr/>
    </dgm:pt>
    <dgm:pt modelId="{B191A02E-093E-4DF9-8753-0053F7EA9C08}" type="pres">
      <dgm:prSet presAssocID="{F0889F41-CEED-42C9-BAD8-917BF0C344A7}"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ser"/>
        </a:ext>
      </dgm:extLst>
    </dgm:pt>
    <dgm:pt modelId="{72309C20-64C2-45E3-97C1-70559E9C9AD0}" type="pres">
      <dgm:prSet presAssocID="{F0889F41-CEED-42C9-BAD8-917BF0C344A7}" presName="spaceRect" presStyleCnt="0"/>
      <dgm:spPr/>
    </dgm:pt>
    <dgm:pt modelId="{3800CDDA-667B-468C-A3D4-9CA333958973}" type="pres">
      <dgm:prSet presAssocID="{F0889F41-CEED-42C9-BAD8-917BF0C344A7}" presName="textRect" presStyleLbl="revTx" presStyleIdx="2" presStyleCnt="5">
        <dgm:presLayoutVars>
          <dgm:chMax val="1"/>
          <dgm:chPref val="1"/>
        </dgm:presLayoutVars>
      </dgm:prSet>
      <dgm:spPr/>
    </dgm:pt>
    <dgm:pt modelId="{D74CC293-0AAE-4C91-BA84-581634280199}" type="pres">
      <dgm:prSet presAssocID="{4F04431D-8EB6-4701-85BE-6F34E954A05A}" presName="sibTrans" presStyleLbl="sibTrans2D1" presStyleIdx="0" presStyleCnt="0"/>
      <dgm:spPr/>
    </dgm:pt>
    <dgm:pt modelId="{8CD1A30A-0D69-4693-BFEE-99095F18DD2D}" type="pres">
      <dgm:prSet presAssocID="{8AEB7A02-E510-4D05-B27C-795CE8A98FB1}" presName="compNode" presStyleCnt="0"/>
      <dgm:spPr/>
    </dgm:pt>
    <dgm:pt modelId="{03B65A25-9B50-47DD-AAB9-980E40275A7B}" type="pres">
      <dgm:prSet presAssocID="{8AEB7A02-E510-4D05-B27C-795CE8A98FB1}" presName="iconBgRect" presStyleLbl="bgShp" presStyleIdx="3" presStyleCnt="5"/>
      <dgm:spPr/>
    </dgm:pt>
    <dgm:pt modelId="{0DB69873-C39B-4BB3-8344-60627DD72CE4}" type="pres">
      <dgm:prSet presAssocID="{8AEB7A02-E510-4D05-B27C-795CE8A98FB1}"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lassroom"/>
        </a:ext>
      </dgm:extLst>
    </dgm:pt>
    <dgm:pt modelId="{37F0D123-CA6B-4D39-9813-091660568A5F}" type="pres">
      <dgm:prSet presAssocID="{8AEB7A02-E510-4D05-B27C-795CE8A98FB1}" presName="spaceRect" presStyleCnt="0"/>
      <dgm:spPr/>
    </dgm:pt>
    <dgm:pt modelId="{69CECDBD-5C93-44C9-AE7D-04C311A725B3}" type="pres">
      <dgm:prSet presAssocID="{8AEB7A02-E510-4D05-B27C-795CE8A98FB1}" presName="textRect" presStyleLbl="revTx" presStyleIdx="3" presStyleCnt="5">
        <dgm:presLayoutVars>
          <dgm:chMax val="1"/>
          <dgm:chPref val="1"/>
        </dgm:presLayoutVars>
      </dgm:prSet>
      <dgm:spPr/>
    </dgm:pt>
    <dgm:pt modelId="{B07D4C8E-C2C6-40FC-83D9-1D8C1865AC88}" type="pres">
      <dgm:prSet presAssocID="{28C3EA0B-C8F7-4E41-A13E-3111B559F88A}" presName="sibTrans" presStyleLbl="sibTrans2D1" presStyleIdx="0" presStyleCnt="0"/>
      <dgm:spPr/>
    </dgm:pt>
    <dgm:pt modelId="{A62EF702-C3F9-4CD4-A7AB-AC5F69495BED}" type="pres">
      <dgm:prSet presAssocID="{CB54C541-B4B6-4835-9F06-D1124454830B}" presName="compNode" presStyleCnt="0"/>
      <dgm:spPr/>
    </dgm:pt>
    <dgm:pt modelId="{8EC11DF6-E398-40C9-8C36-99612A0EFE55}" type="pres">
      <dgm:prSet presAssocID="{CB54C541-B4B6-4835-9F06-D1124454830B}" presName="iconBgRect" presStyleLbl="bgShp" presStyleIdx="4" presStyleCnt="5"/>
      <dgm:spPr/>
    </dgm:pt>
    <dgm:pt modelId="{3D210E7E-2F6D-4AA8-93BC-67F1821E079B}" type="pres">
      <dgm:prSet presAssocID="{CB54C541-B4B6-4835-9F06-D1124454830B}"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Backpack"/>
        </a:ext>
      </dgm:extLst>
    </dgm:pt>
    <dgm:pt modelId="{9610E4C4-E387-41EE-A81C-93A99509140E}" type="pres">
      <dgm:prSet presAssocID="{CB54C541-B4B6-4835-9F06-D1124454830B}" presName="spaceRect" presStyleCnt="0"/>
      <dgm:spPr/>
    </dgm:pt>
    <dgm:pt modelId="{D3D25D87-FFB0-4C18-A006-B606FCE81615}" type="pres">
      <dgm:prSet presAssocID="{CB54C541-B4B6-4835-9F06-D1124454830B}" presName="textRect" presStyleLbl="revTx" presStyleIdx="4" presStyleCnt="5">
        <dgm:presLayoutVars>
          <dgm:chMax val="1"/>
          <dgm:chPref val="1"/>
        </dgm:presLayoutVars>
      </dgm:prSet>
      <dgm:spPr/>
    </dgm:pt>
  </dgm:ptLst>
  <dgm:cxnLst>
    <dgm:cxn modelId="{95A2A613-CB67-4C26-A38D-51CBB4452632}" type="presOf" srcId="{F0889F41-CEED-42C9-BAD8-917BF0C344A7}" destId="{3800CDDA-667B-468C-A3D4-9CA333958973}" srcOrd="0" destOrd="0" presId="urn:microsoft.com/office/officeart/2018/2/layout/IconCircleList"/>
    <dgm:cxn modelId="{0CF3BF64-3BBA-43D2-8730-7B8672ADA2D9}" type="presOf" srcId="{4F04431D-8EB6-4701-85BE-6F34E954A05A}" destId="{D74CC293-0AAE-4C91-BA84-581634280199}" srcOrd="0" destOrd="0" presId="urn:microsoft.com/office/officeart/2018/2/layout/IconCircleList"/>
    <dgm:cxn modelId="{6A904073-C818-4A54-AC71-3DF98D725EE9}" srcId="{6A051433-0788-4CF4-8F6D-D9C3D28E098E}" destId="{F0889F41-CEED-42C9-BAD8-917BF0C344A7}" srcOrd="2" destOrd="0" parTransId="{BB8FE939-0051-4A4D-82B4-0C0400EDD25A}" sibTransId="{4F04431D-8EB6-4701-85BE-6F34E954A05A}"/>
    <dgm:cxn modelId="{CF14DE83-DE1E-493C-A178-2D8692A30A86}" type="presOf" srcId="{CB2C5BBD-BFCF-47BA-BBAE-89A4674FCACA}" destId="{1BC442EE-8A7C-4375-945E-E1F1B5E8361E}" srcOrd="0" destOrd="0" presId="urn:microsoft.com/office/officeart/2018/2/layout/IconCircleList"/>
    <dgm:cxn modelId="{F3D3E591-11F1-4932-BA63-FDFAD1FD0039}" srcId="{6A051433-0788-4CF4-8F6D-D9C3D28E098E}" destId="{C3F40376-46A3-4538-A0FA-41777E1CE6B3}" srcOrd="0" destOrd="0" parTransId="{69CBB67C-D808-4B09-B44E-17EC13B3F5B0}" sibTransId="{8E827883-5FA2-4B39-AC37-2176BC9EC3CD}"/>
    <dgm:cxn modelId="{0B79479D-AC0D-4B07-9E4A-7918A980F97E}" type="presOf" srcId="{6A051433-0788-4CF4-8F6D-D9C3D28E098E}" destId="{1484BCDC-457F-4D03-9D91-11C6701E2EAB}" srcOrd="0" destOrd="0" presId="urn:microsoft.com/office/officeart/2018/2/layout/IconCircleList"/>
    <dgm:cxn modelId="{8CC1A5AB-C8D6-4434-9F94-D12AD984B62B}" type="presOf" srcId="{C3F40376-46A3-4538-A0FA-41777E1CE6B3}" destId="{F91ECF3E-0561-43DA-95DE-9BA8E0E1D6E0}" srcOrd="0" destOrd="0" presId="urn:microsoft.com/office/officeart/2018/2/layout/IconCircleList"/>
    <dgm:cxn modelId="{D8726EB2-EDFA-415E-9BA6-74D36F52E0FB}" srcId="{6A051433-0788-4CF4-8F6D-D9C3D28E098E}" destId="{CB2C5BBD-BFCF-47BA-BBAE-89A4674FCACA}" srcOrd="1" destOrd="0" parTransId="{1BBE1B2A-F79A-493C-B6F5-22A77104B209}" sibTransId="{1892C6D2-9BF1-4573-8148-CFBEC7199CD2}"/>
    <dgm:cxn modelId="{E4E119BE-6776-47E3-A93A-C31140D549B7}" type="presOf" srcId="{28C3EA0B-C8F7-4E41-A13E-3111B559F88A}" destId="{B07D4C8E-C2C6-40FC-83D9-1D8C1865AC88}" srcOrd="0" destOrd="0" presId="urn:microsoft.com/office/officeart/2018/2/layout/IconCircleList"/>
    <dgm:cxn modelId="{680393CB-6B80-4ED3-AB7F-087736F6120C}" type="presOf" srcId="{8E827883-5FA2-4B39-AC37-2176BC9EC3CD}" destId="{50A15104-F4CC-4F06-8E1B-5171C68BD5FD}" srcOrd="0" destOrd="0" presId="urn:microsoft.com/office/officeart/2018/2/layout/IconCircleList"/>
    <dgm:cxn modelId="{57147DE1-1788-41A8-914D-CD76D01BDC6E}" type="presOf" srcId="{8AEB7A02-E510-4D05-B27C-795CE8A98FB1}" destId="{69CECDBD-5C93-44C9-AE7D-04C311A725B3}" srcOrd="0" destOrd="0" presId="urn:microsoft.com/office/officeart/2018/2/layout/IconCircleList"/>
    <dgm:cxn modelId="{BDA115EB-61B5-412C-A055-85E83AFDEB4D}" srcId="{6A051433-0788-4CF4-8F6D-D9C3D28E098E}" destId="{8AEB7A02-E510-4D05-B27C-795CE8A98FB1}" srcOrd="3" destOrd="0" parTransId="{3D32865B-ADCF-4F0A-AA8C-C29DC6F26C16}" sibTransId="{28C3EA0B-C8F7-4E41-A13E-3111B559F88A}"/>
    <dgm:cxn modelId="{774CCCEE-E756-4C87-9A9D-3963147E6A6D}" type="presOf" srcId="{1892C6D2-9BF1-4573-8148-CFBEC7199CD2}" destId="{45EB16DD-353F-4B0A-9A08-4877910BB0E6}" srcOrd="0" destOrd="0" presId="urn:microsoft.com/office/officeart/2018/2/layout/IconCircleList"/>
    <dgm:cxn modelId="{DCD893F3-D580-49BE-AFBE-B8F6CAF42467}" type="presOf" srcId="{CB54C541-B4B6-4835-9F06-D1124454830B}" destId="{D3D25D87-FFB0-4C18-A006-B606FCE81615}" srcOrd="0" destOrd="0" presId="urn:microsoft.com/office/officeart/2018/2/layout/IconCircleList"/>
    <dgm:cxn modelId="{45FF8EFE-E502-446A-955A-AD9BA37498F4}" srcId="{6A051433-0788-4CF4-8F6D-D9C3D28E098E}" destId="{CB54C541-B4B6-4835-9F06-D1124454830B}" srcOrd="4" destOrd="0" parTransId="{8BCB8232-D2C4-45C2-9850-A2E2801BBC3A}" sibTransId="{CD1AE206-32C9-4FE4-8FBB-B8368044F0D6}"/>
    <dgm:cxn modelId="{4F57575B-1A3A-4C58-99F2-6D953E12959E}" type="presParOf" srcId="{1484BCDC-457F-4D03-9D91-11C6701E2EAB}" destId="{376D3D10-0ADB-4AA0-8633-ABD13CF0909C}" srcOrd="0" destOrd="0" presId="urn:microsoft.com/office/officeart/2018/2/layout/IconCircleList"/>
    <dgm:cxn modelId="{AFFA00D3-0FE2-4362-A71B-7CC29157C196}" type="presParOf" srcId="{376D3D10-0ADB-4AA0-8633-ABD13CF0909C}" destId="{3A616E61-ECDC-43CD-ACB7-8D6D86C849EF}" srcOrd="0" destOrd="0" presId="urn:microsoft.com/office/officeart/2018/2/layout/IconCircleList"/>
    <dgm:cxn modelId="{93686726-BCA3-4BA0-966C-296185BE165C}" type="presParOf" srcId="{3A616E61-ECDC-43CD-ACB7-8D6D86C849EF}" destId="{3E3EEABB-DF92-43D3-94A9-3F92EF169488}" srcOrd="0" destOrd="0" presId="urn:microsoft.com/office/officeart/2018/2/layout/IconCircleList"/>
    <dgm:cxn modelId="{26DE2380-CBAD-490A-B732-B43C8BAE0CBA}" type="presParOf" srcId="{3A616E61-ECDC-43CD-ACB7-8D6D86C849EF}" destId="{3F7430B6-63B5-48F1-A8C9-E5EC2D131F79}" srcOrd="1" destOrd="0" presId="urn:microsoft.com/office/officeart/2018/2/layout/IconCircleList"/>
    <dgm:cxn modelId="{E1258395-FDD4-4385-BA29-0A5E027CE912}" type="presParOf" srcId="{3A616E61-ECDC-43CD-ACB7-8D6D86C849EF}" destId="{66B22398-B3BE-40CA-BD90-9A0D6C9CF762}" srcOrd="2" destOrd="0" presId="urn:microsoft.com/office/officeart/2018/2/layout/IconCircleList"/>
    <dgm:cxn modelId="{3931C5F3-C389-41FB-AA6A-5BDF2BB946D7}" type="presParOf" srcId="{3A616E61-ECDC-43CD-ACB7-8D6D86C849EF}" destId="{F91ECF3E-0561-43DA-95DE-9BA8E0E1D6E0}" srcOrd="3" destOrd="0" presId="urn:microsoft.com/office/officeart/2018/2/layout/IconCircleList"/>
    <dgm:cxn modelId="{6A639BDF-75D5-4512-BDCF-59B8AA22CA14}" type="presParOf" srcId="{376D3D10-0ADB-4AA0-8633-ABD13CF0909C}" destId="{50A15104-F4CC-4F06-8E1B-5171C68BD5FD}" srcOrd="1" destOrd="0" presId="urn:microsoft.com/office/officeart/2018/2/layout/IconCircleList"/>
    <dgm:cxn modelId="{0468E35C-DB4C-4B5B-A5F5-11714F7592B8}" type="presParOf" srcId="{376D3D10-0ADB-4AA0-8633-ABD13CF0909C}" destId="{046D3934-E1C2-4272-81DC-E2B50CDA96D6}" srcOrd="2" destOrd="0" presId="urn:microsoft.com/office/officeart/2018/2/layout/IconCircleList"/>
    <dgm:cxn modelId="{37D04164-A9D9-4AF8-A3E0-6A8119D91FC6}" type="presParOf" srcId="{046D3934-E1C2-4272-81DC-E2B50CDA96D6}" destId="{18268A2A-48DD-4A23-8587-4F7F2EE2F23F}" srcOrd="0" destOrd="0" presId="urn:microsoft.com/office/officeart/2018/2/layout/IconCircleList"/>
    <dgm:cxn modelId="{1B2AED60-9BB1-4263-B60A-77F15E538CBF}" type="presParOf" srcId="{046D3934-E1C2-4272-81DC-E2B50CDA96D6}" destId="{C2D70AB8-D9DF-4F53-833D-83855D841188}" srcOrd="1" destOrd="0" presId="urn:microsoft.com/office/officeart/2018/2/layout/IconCircleList"/>
    <dgm:cxn modelId="{E3BD9518-F075-4A44-B179-9FC3C3740DB1}" type="presParOf" srcId="{046D3934-E1C2-4272-81DC-E2B50CDA96D6}" destId="{73515D01-13A8-4389-947E-2118E954BC53}" srcOrd="2" destOrd="0" presId="urn:microsoft.com/office/officeart/2018/2/layout/IconCircleList"/>
    <dgm:cxn modelId="{A2538D26-D410-4672-A98A-91DF86645162}" type="presParOf" srcId="{046D3934-E1C2-4272-81DC-E2B50CDA96D6}" destId="{1BC442EE-8A7C-4375-945E-E1F1B5E8361E}" srcOrd="3" destOrd="0" presId="urn:microsoft.com/office/officeart/2018/2/layout/IconCircleList"/>
    <dgm:cxn modelId="{E67E5C87-BEC1-4634-AAD8-FD7B9FBA3708}" type="presParOf" srcId="{376D3D10-0ADB-4AA0-8633-ABD13CF0909C}" destId="{45EB16DD-353F-4B0A-9A08-4877910BB0E6}" srcOrd="3" destOrd="0" presId="urn:microsoft.com/office/officeart/2018/2/layout/IconCircleList"/>
    <dgm:cxn modelId="{804FED3D-6403-43F2-BB79-EE7B4C835896}" type="presParOf" srcId="{376D3D10-0ADB-4AA0-8633-ABD13CF0909C}" destId="{B551C9D8-5A53-4D6C-B9CF-B52A5CA566EC}" srcOrd="4" destOrd="0" presId="urn:microsoft.com/office/officeart/2018/2/layout/IconCircleList"/>
    <dgm:cxn modelId="{5C9F028B-D864-48E0-9993-DF87EE7F778A}" type="presParOf" srcId="{B551C9D8-5A53-4D6C-B9CF-B52A5CA566EC}" destId="{A6F59F03-2989-4909-ACCE-AD1FFAF34167}" srcOrd="0" destOrd="0" presId="urn:microsoft.com/office/officeart/2018/2/layout/IconCircleList"/>
    <dgm:cxn modelId="{56107604-C6C7-48B6-9E94-6FB3669200C5}" type="presParOf" srcId="{B551C9D8-5A53-4D6C-B9CF-B52A5CA566EC}" destId="{B191A02E-093E-4DF9-8753-0053F7EA9C08}" srcOrd="1" destOrd="0" presId="urn:microsoft.com/office/officeart/2018/2/layout/IconCircleList"/>
    <dgm:cxn modelId="{6A5A756C-C9AE-44D5-B53A-310C2AD2175D}" type="presParOf" srcId="{B551C9D8-5A53-4D6C-B9CF-B52A5CA566EC}" destId="{72309C20-64C2-45E3-97C1-70559E9C9AD0}" srcOrd="2" destOrd="0" presId="urn:microsoft.com/office/officeart/2018/2/layout/IconCircleList"/>
    <dgm:cxn modelId="{6221C4CC-3E8A-45F9-B66B-1C333D93365B}" type="presParOf" srcId="{B551C9D8-5A53-4D6C-B9CF-B52A5CA566EC}" destId="{3800CDDA-667B-468C-A3D4-9CA333958973}" srcOrd="3" destOrd="0" presId="urn:microsoft.com/office/officeart/2018/2/layout/IconCircleList"/>
    <dgm:cxn modelId="{2E3D143F-2EA5-4FC5-86D1-52C082CD4F00}" type="presParOf" srcId="{376D3D10-0ADB-4AA0-8633-ABD13CF0909C}" destId="{D74CC293-0AAE-4C91-BA84-581634280199}" srcOrd="5" destOrd="0" presId="urn:microsoft.com/office/officeart/2018/2/layout/IconCircleList"/>
    <dgm:cxn modelId="{9D370E90-9CB1-47A5-8DE4-832092265A3A}" type="presParOf" srcId="{376D3D10-0ADB-4AA0-8633-ABD13CF0909C}" destId="{8CD1A30A-0D69-4693-BFEE-99095F18DD2D}" srcOrd="6" destOrd="0" presId="urn:microsoft.com/office/officeart/2018/2/layout/IconCircleList"/>
    <dgm:cxn modelId="{019D84A4-5FB3-486F-9F1D-8D3C244BC3B2}" type="presParOf" srcId="{8CD1A30A-0D69-4693-BFEE-99095F18DD2D}" destId="{03B65A25-9B50-47DD-AAB9-980E40275A7B}" srcOrd="0" destOrd="0" presId="urn:microsoft.com/office/officeart/2018/2/layout/IconCircleList"/>
    <dgm:cxn modelId="{76B49EBA-4B87-4492-9F92-9EA8C45B66A4}" type="presParOf" srcId="{8CD1A30A-0D69-4693-BFEE-99095F18DD2D}" destId="{0DB69873-C39B-4BB3-8344-60627DD72CE4}" srcOrd="1" destOrd="0" presId="urn:microsoft.com/office/officeart/2018/2/layout/IconCircleList"/>
    <dgm:cxn modelId="{3BEBC764-4DB7-4518-B642-E1AF1EA2A5B5}" type="presParOf" srcId="{8CD1A30A-0D69-4693-BFEE-99095F18DD2D}" destId="{37F0D123-CA6B-4D39-9813-091660568A5F}" srcOrd="2" destOrd="0" presId="urn:microsoft.com/office/officeart/2018/2/layout/IconCircleList"/>
    <dgm:cxn modelId="{FC4DF1AA-D9A8-4DD2-BED9-7BD4820F4733}" type="presParOf" srcId="{8CD1A30A-0D69-4693-BFEE-99095F18DD2D}" destId="{69CECDBD-5C93-44C9-AE7D-04C311A725B3}" srcOrd="3" destOrd="0" presId="urn:microsoft.com/office/officeart/2018/2/layout/IconCircleList"/>
    <dgm:cxn modelId="{C73458DE-DCAF-41E0-B32E-0CC0D6BEEDE2}" type="presParOf" srcId="{376D3D10-0ADB-4AA0-8633-ABD13CF0909C}" destId="{B07D4C8E-C2C6-40FC-83D9-1D8C1865AC88}" srcOrd="7" destOrd="0" presId="urn:microsoft.com/office/officeart/2018/2/layout/IconCircleList"/>
    <dgm:cxn modelId="{689B0FBD-711F-48E4-AEFC-C729995F6E84}" type="presParOf" srcId="{376D3D10-0ADB-4AA0-8633-ABD13CF0909C}" destId="{A62EF702-C3F9-4CD4-A7AB-AC5F69495BED}" srcOrd="8" destOrd="0" presId="urn:microsoft.com/office/officeart/2018/2/layout/IconCircleList"/>
    <dgm:cxn modelId="{D6C318E2-918B-4AA5-9491-C71304252DE9}" type="presParOf" srcId="{A62EF702-C3F9-4CD4-A7AB-AC5F69495BED}" destId="{8EC11DF6-E398-40C9-8C36-99612A0EFE55}" srcOrd="0" destOrd="0" presId="urn:microsoft.com/office/officeart/2018/2/layout/IconCircleList"/>
    <dgm:cxn modelId="{76077E66-4857-4FB1-AD93-A08A836F437C}" type="presParOf" srcId="{A62EF702-C3F9-4CD4-A7AB-AC5F69495BED}" destId="{3D210E7E-2F6D-4AA8-93BC-67F1821E079B}" srcOrd="1" destOrd="0" presId="urn:microsoft.com/office/officeart/2018/2/layout/IconCircleList"/>
    <dgm:cxn modelId="{4617390B-B37F-4D0C-880D-5D4332F5EFEC}" type="presParOf" srcId="{A62EF702-C3F9-4CD4-A7AB-AC5F69495BED}" destId="{9610E4C4-E387-41EE-A81C-93A99509140E}" srcOrd="2" destOrd="0" presId="urn:microsoft.com/office/officeart/2018/2/layout/IconCircleList"/>
    <dgm:cxn modelId="{86828432-6DDF-45A8-B629-0AC986120DB4}" type="presParOf" srcId="{A62EF702-C3F9-4CD4-A7AB-AC5F69495BED}" destId="{D3D25D87-FFB0-4C18-A006-B606FCE81615}"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6DE5FD46-95EA-43FB-981D-39087C40256C}" type="doc">
      <dgm:prSet loTypeId="urn:microsoft.com/office/officeart/2005/8/layout/vList2" loCatId="list" qsTypeId="urn:microsoft.com/office/officeart/2005/8/quickstyle/simple4" qsCatId="simple" csTypeId="urn:microsoft.com/office/officeart/2005/8/colors/accent0_3" csCatId="mainScheme"/>
      <dgm:spPr/>
      <dgm:t>
        <a:bodyPr/>
        <a:lstStyle/>
        <a:p>
          <a:endParaRPr lang="en-US"/>
        </a:p>
      </dgm:t>
    </dgm:pt>
    <dgm:pt modelId="{AED477EA-C129-4DAB-8F7E-CF0B34B7D3E1}">
      <dgm:prSet/>
      <dgm:spPr/>
      <dgm:t>
        <a:bodyPr/>
        <a:lstStyle/>
        <a:p>
          <a:r>
            <a:rPr lang="en-US"/>
            <a:t>Meaningful learning activities should be planned, and each student should be working toward individual objectives within these activities.</a:t>
          </a:r>
        </a:p>
      </dgm:t>
    </dgm:pt>
    <dgm:pt modelId="{EDF5F2B7-B480-4D7D-9723-AD2EA1C0DCB5}" type="parTrans" cxnId="{9BC1CC13-BF9E-4F6D-8844-80D2A86A938C}">
      <dgm:prSet/>
      <dgm:spPr/>
      <dgm:t>
        <a:bodyPr/>
        <a:lstStyle/>
        <a:p>
          <a:endParaRPr lang="en-US"/>
        </a:p>
      </dgm:t>
    </dgm:pt>
    <dgm:pt modelId="{3AC54000-43AD-4FE5-9B6D-A3A6674C899E}" type="sibTrans" cxnId="{9BC1CC13-BF9E-4F6D-8844-80D2A86A938C}">
      <dgm:prSet/>
      <dgm:spPr/>
      <dgm:t>
        <a:bodyPr/>
        <a:lstStyle/>
        <a:p>
          <a:endParaRPr lang="en-US"/>
        </a:p>
      </dgm:t>
    </dgm:pt>
    <dgm:pt modelId="{EC310F87-8E94-4296-A7FF-92AB424CC9EF}">
      <dgm:prSet/>
      <dgm:spPr/>
      <dgm:t>
        <a:bodyPr/>
        <a:lstStyle/>
        <a:p>
          <a:r>
            <a:rPr lang="en-US"/>
            <a:t>Instruction should occur in the most natural and least restrictive setting, including regular education classes as much as possible.  </a:t>
          </a:r>
        </a:p>
      </dgm:t>
    </dgm:pt>
    <dgm:pt modelId="{FE6CE221-AE0C-4E5C-B45B-49945906B39C}" type="parTrans" cxnId="{D04AD050-C092-432B-81A2-31A548B59351}">
      <dgm:prSet/>
      <dgm:spPr/>
      <dgm:t>
        <a:bodyPr/>
        <a:lstStyle/>
        <a:p>
          <a:endParaRPr lang="en-US"/>
        </a:p>
      </dgm:t>
    </dgm:pt>
    <dgm:pt modelId="{BE4ECE72-CB19-4615-8ABB-C33421EBF1CF}" type="sibTrans" cxnId="{D04AD050-C092-432B-81A2-31A548B59351}">
      <dgm:prSet/>
      <dgm:spPr/>
      <dgm:t>
        <a:bodyPr/>
        <a:lstStyle/>
        <a:p>
          <a:endParaRPr lang="en-US"/>
        </a:p>
      </dgm:t>
    </dgm:pt>
    <dgm:pt modelId="{540C5CFC-E089-41B3-BF46-7116737D91E1}">
      <dgm:prSet/>
      <dgm:spPr/>
      <dgm:t>
        <a:bodyPr/>
        <a:lstStyle/>
        <a:p>
          <a:r>
            <a:rPr lang="en-US"/>
            <a:t>Material used and instructional activities should be natural.</a:t>
          </a:r>
        </a:p>
      </dgm:t>
    </dgm:pt>
    <dgm:pt modelId="{F29003EC-87E9-4B3C-91DB-53932543960E}" type="parTrans" cxnId="{B7B7A015-2D26-47AF-B00E-56BE7E5D9E3D}">
      <dgm:prSet/>
      <dgm:spPr/>
      <dgm:t>
        <a:bodyPr/>
        <a:lstStyle/>
        <a:p>
          <a:endParaRPr lang="en-US"/>
        </a:p>
      </dgm:t>
    </dgm:pt>
    <dgm:pt modelId="{11073195-93E9-4E31-9F3F-017618FCF410}" type="sibTrans" cxnId="{B7B7A015-2D26-47AF-B00E-56BE7E5D9E3D}">
      <dgm:prSet/>
      <dgm:spPr/>
      <dgm:t>
        <a:bodyPr/>
        <a:lstStyle/>
        <a:p>
          <a:endParaRPr lang="en-US"/>
        </a:p>
      </dgm:t>
    </dgm:pt>
    <dgm:pt modelId="{F06A47B0-562A-403B-A9F3-221A3F4973B5}">
      <dgm:prSet/>
      <dgm:spPr/>
      <dgm:t>
        <a:bodyPr/>
        <a:lstStyle/>
        <a:p>
          <a:r>
            <a:rPr lang="en-US"/>
            <a:t>Instructional procedures should be as precise as necessary, while also being natural. </a:t>
          </a:r>
        </a:p>
      </dgm:t>
    </dgm:pt>
    <dgm:pt modelId="{68B4E802-B4B6-4A8C-93E2-DE8DAFE01BD7}" type="parTrans" cxnId="{9E82FA5D-945A-4F5D-9B45-A459FBAB585F}">
      <dgm:prSet/>
      <dgm:spPr/>
      <dgm:t>
        <a:bodyPr/>
        <a:lstStyle/>
        <a:p>
          <a:endParaRPr lang="en-US"/>
        </a:p>
      </dgm:t>
    </dgm:pt>
    <dgm:pt modelId="{93587D62-50AF-4193-9C4B-1B7B4581E776}" type="sibTrans" cxnId="{9E82FA5D-945A-4F5D-9B45-A459FBAB585F}">
      <dgm:prSet/>
      <dgm:spPr/>
      <dgm:t>
        <a:bodyPr/>
        <a:lstStyle/>
        <a:p>
          <a:endParaRPr lang="en-US"/>
        </a:p>
      </dgm:t>
    </dgm:pt>
    <dgm:pt modelId="{8485D066-C3B2-4CB7-B860-41142A8BA38C}" type="pres">
      <dgm:prSet presAssocID="{6DE5FD46-95EA-43FB-981D-39087C40256C}" presName="linear" presStyleCnt="0">
        <dgm:presLayoutVars>
          <dgm:animLvl val="lvl"/>
          <dgm:resizeHandles val="exact"/>
        </dgm:presLayoutVars>
      </dgm:prSet>
      <dgm:spPr/>
    </dgm:pt>
    <dgm:pt modelId="{C5AC1809-150E-4ADF-B375-0186C151CC66}" type="pres">
      <dgm:prSet presAssocID="{AED477EA-C129-4DAB-8F7E-CF0B34B7D3E1}" presName="parentText" presStyleLbl="node1" presStyleIdx="0" presStyleCnt="4">
        <dgm:presLayoutVars>
          <dgm:chMax val="0"/>
          <dgm:bulletEnabled val="1"/>
        </dgm:presLayoutVars>
      </dgm:prSet>
      <dgm:spPr/>
    </dgm:pt>
    <dgm:pt modelId="{0015DF80-C369-4EAE-B57B-FC650173E73B}" type="pres">
      <dgm:prSet presAssocID="{3AC54000-43AD-4FE5-9B6D-A3A6674C899E}" presName="spacer" presStyleCnt="0"/>
      <dgm:spPr/>
    </dgm:pt>
    <dgm:pt modelId="{10F49196-5392-46E9-BDAC-125117DA3AB1}" type="pres">
      <dgm:prSet presAssocID="{EC310F87-8E94-4296-A7FF-92AB424CC9EF}" presName="parentText" presStyleLbl="node1" presStyleIdx="1" presStyleCnt="4">
        <dgm:presLayoutVars>
          <dgm:chMax val="0"/>
          <dgm:bulletEnabled val="1"/>
        </dgm:presLayoutVars>
      </dgm:prSet>
      <dgm:spPr/>
    </dgm:pt>
    <dgm:pt modelId="{8ABFB063-2618-4DC1-AD06-1D1AC63BDEC9}" type="pres">
      <dgm:prSet presAssocID="{BE4ECE72-CB19-4615-8ABB-C33421EBF1CF}" presName="spacer" presStyleCnt="0"/>
      <dgm:spPr/>
    </dgm:pt>
    <dgm:pt modelId="{2A3DC3AE-4161-40CF-9EFD-84EE96CA2404}" type="pres">
      <dgm:prSet presAssocID="{540C5CFC-E089-41B3-BF46-7116737D91E1}" presName="parentText" presStyleLbl="node1" presStyleIdx="2" presStyleCnt="4">
        <dgm:presLayoutVars>
          <dgm:chMax val="0"/>
          <dgm:bulletEnabled val="1"/>
        </dgm:presLayoutVars>
      </dgm:prSet>
      <dgm:spPr/>
    </dgm:pt>
    <dgm:pt modelId="{B73402AE-DDAB-417F-B8B7-2C06B6DF9AC6}" type="pres">
      <dgm:prSet presAssocID="{11073195-93E9-4E31-9F3F-017618FCF410}" presName="spacer" presStyleCnt="0"/>
      <dgm:spPr/>
    </dgm:pt>
    <dgm:pt modelId="{331295FD-CDC2-4710-9F3D-E4E49076301C}" type="pres">
      <dgm:prSet presAssocID="{F06A47B0-562A-403B-A9F3-221A3F4973B5}" presName="parentText" presStyleLbl="node1" presStyleIdx="3" presStyleCnt="4">
        <dgm:presLayoutVars>
          <dgm:chMax val="0"/>
          <dgm:bulletEnabled val="1"/>
        </dgm:presLayoutVars>
      </dgm:prSet>
      <dgm:spPr/>
    </dgm:pt>
  </dgm:ptLst>
  <dgm:cxnLst>
    <dgm:cxn modelId="{2853B009-68E4-4E7B-A937-802F50A57707}" type="presOf" srcId="{AED477EA-C129-4DAB-8F7E-CF0B34B7D3E1}" destId="{C5AC1809-150E-4ADF-B375-0186C151CC66}" srcOrd="0" destOrd="0" presId="urn:microsoft.com/office/officeart/2005/8/layout/vList2"/>
    <dgm:cxn modelId="{9BC1CC13-BF9E-4F6D-8844-80D2A86A938C}" srcId="{6DE5FD46-95EA-43FB-981D-39087C40256C}" destId="{AED477EA-C129-4DAB-8F7E-CF0B34B7D3E1}" srcOrd="0" destOrd="0" parTransId="{EDF5F2B7-B480-4D7D-9723-AD2EA1C0DCB5}" sibTransId="{3AC54000-43AD-4FE5-9B6D-A3A6674C899E}"/>
    <dgm:cxn modelId="{B7B7A015-2D26-47AF-B00E-56BE7E5D9E3D}" srcId="{6DE5FD46-95EA-43FB-981D-39087C40256C}" destId="{540C5CFC-E089-41B3-BF46-7116737D91E1}" srcOrd="2" destOrd="0" parTransId="{F29003EC-87E9-4B3C-91DB-53932543960E}" sibTransId="{11073195-93E9-4E31-9F3F-017618FCF410}"/>
    <dgm:cxn modelId="{797B655B-1D68-40E2-B31D-559482BC1354}" type="presOf" srcId="{6DE5FD46-95EA-43FB-981D-39087C40256C}" destId="{8485D066-C3B2-4CB7-B860-41142A8BA38C}" srcOrd="0" destOrd="0" presId="urn:microsoft.com/office/officeart/2005/8/layout/vList2"/>
    <dgm:cxn modelId="{9E82FA5D-945A-4F5D-9B45-A459FBAB585F}" srcId="{6DE5FD46-95EA-43FB-981D-39087C40256C}" destId="{F06A47B0-562A-403B-A9F3-221A3F4973B5}" srcOrd="3" destOrd="0" parTransId="{68B4E802-B4B6-4A8C-93E2-DE8DAFE01BD7}" sibTransId="{93587D62-50AF-4193-9C4B-1B7B4581E776}"/>
    <dgm:cxn modelId="{A75D7D45-93BF-45BF-868B-0884C8CE86D9}" type="presOf" srcId="{F06A47B0-562A-403B-A9F3-221A3F4973B5}" destId="{331295FD-CDC2-4710-9F3D-E4E49076301C}" srcOrd="0" destOrd="0" presId="urn:microsoft.com/office/officeart/2005/8/layout/vList2"/>
    <dgm:cxn modelId="{D04AD050-C092-432B-81A2-31A548B59351}" srcId="{6DE5FD46-95EA-43FB-981D-39087C40256C}" destId="{EC310F87-8E94-4296-A7FF-92AB424CC9EF}" srcOrd="1" destOrd="0" parTransId="{FE6CE221-AE0C-4E5C-B45B-49945906B39C}" sibTransId="{BE4ECE72-CB19-4615-8ABB-C33421EBF1CF}"/>
    <dgm:cxn modelId="{023B6B73-2918-4326-B697-B0B09EACCEE1}" type="presOf" srcId="{540C5CFC-E089-41B3-BF46-7116737D91E1}" destId="{2A3DC3AE-4161-40CF-9EFD-84EE96CA2404}" srcOrd="0" destOrd="0" presId="urn:microsoft.com/office/officeart/2005/8/layout/vList2"/>
    <dgm:cxn modelId="{BF9528A6-858C-4E0A-8778-1829378F9258}" type="presOf" srcId="{EC310F87-8E94-4296-A7FF-92AB424CC9EF}" destId="{10F49196-5392-46E9-BDAC-125117DA3AB1}" srcOrd="0" destOrd="0" presId="urn:microsoft.com/office/officeart/2005/8/layout/vList2"/>
    <dgm:cxn modelId="{551B7092-50BA-4A4B-898A-3D6B6A0079CA}" type="presParOf" srcId="{8485D066-C3B2-4CB7-B860-41142A8BA38C}" destId="{C5AC1809-150E-4ADF-B375-0186C151CC66}" srcOrd="0" destOrd="0" presId="urn:microsoft.com/office/officeart/2005/8/layout/vList2"/>
    <dgm:cxn modelId="{46AA1B0E-B35E-45F3-BF24-017B4F5A8DD8}" type="presParOf" srcId="{8485D066-C3B2-4CB7-B860-41142A8BA38C}" destId="{0015DF80-C369-4EAE-B57B-FC650173E73B}" srcOrd="1" destOrd="0" presId="urn:microsoft.com/office/officeart/2005/8/layout/vList2"/>
    <dgm:cxn modelId="{4A03EBD6-24C9-4A2B-A65E-C48FC057DAA1}" type="presParOf" srcId="{8485D066-C3B2-4CB7-B860-41142A8BA38C}" destId="{10F49196-5392-46E9-BDAC-125117DA3AB1}" srcOrd="2" destOrd="0" presId="urn:microsoft.com/office/officeart/2005/8/layout/vList2"/>
    <dgm:cxn modelId="{5E4410E4-E9F7-4505-AAE6-2304D920ABB1}" type="presParOf" srcId="{8485D066-C3B2-4CB7-B860-41142A8BA38C}" destId="{8ABFB063-2618-4DC1-AD06-1D1AC63BDEC9}" srcOrd="3" destOrd="0" presId="urn:microsoft.com/office/officeart/2005/8/layout/vList2"/>
    <dgm:cxn modelId="{A7FC293F-ECD8-4385-AA6D-663219C89A97}" type="presParOf" srcId="{8485D066-C3B2-4CB7-B860-41142A8BA38C}" destId="{2A3DC3AE-4161-40CF-9EFD-84EE96CA2404}" srcOrd="4" destOrd="0" presId="urn:microsoft.com/office/officeart/2005/8/layout/vList2"/>
    <dgm:cxn modelId="{65969EDE-9B1A-40A9-A45F-3A62CBE70808}" type="presParOf" srcId="{8485D066-C3B2-4CB7-B860-41142A8BA38C}" destId="{B73402AE-DDAB-417F-B8B7-2C06B6DF9AC6}" srcOrd="5" destOrd="0" presId="urn:microsoft.com/office/officeart/2005/8/layout/vList2"/>
    <dgm:cxn modelId="{8CCC03B7-1A54-4889-9235-1B002574582D}" type="presParOf" srcId="{8485D066-C3B2-4CB7-B860-41142A8BA38C}" destId="{331295FD-CDC2-4710-9F3D-E4E49076301C}"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B2682BB-F169-4590-9D79-C2E05764CFD4}" type="doc">
      <dgm:prSet loTypeId="urn:microsoft.com/office/officeart/2005/8/layout/vList2" loCatId="list" qsTypeId="urn:microsoft.com/office/officeart/2005/8/quickstyle/simple4" qsCatId="simple" csTypeId="urn:microsoft.com/office/officeart/2005/8/colors/accent0_3" csCatId="mainScheme"/>
      <dgm:spPr/>
      <dgm:t>
        <a:bodyPr/>
        <a:lstStyle/>
        <a:p>
          <a:endParaRPr lang="en-US"/>
        </a:p>
      </dgm:t>
    </dgm:pt>
    <dgm:pt modelId="{78F6317B-B4CB-49EB-889F-1ED8A2BE0011}">
      <dgm:prSet/>
      <dgm:spPr/>
      <dgm:t>
        <a:bodyPr/>
        <a:lstStyle/>
        <a:p>
          <a:r>
            <a:rPr lang="en-US"/>
            <a:t>Student performance data on key, objectives should be specific and data collected on a regular basis in order to access learning and progress.</a:t>
          </a:r>
        </a:p>
      </dgm:t>
    </dgm:pt>
    <dgm:pt modelId="{9D64B0D5-F7D9-4EE1-ABAA-7AA4FB2EB718}" type="parTrans" cxnId="{AC7B9AAC-AD80-46FC-9552-AAEAA839B583}">
      <dgm:prSet/>
      <dgm:spPr/>
      <dgm:t>
        <a:bodyPr/>
        <a:lstStyle/>
        <a:p>
          <a:endParaRPr lang="en-US"/>
        </a:p>
      </dgm:t>
    </dgm:pt>
    <dgm:pt modelId="{1D6CC65B-096A-4BA2-A14F-0598001C37D6}" type="sibTrans" cxnId="{AC7B9AAC-AD80-46FC-9552-AAEAA839B583}">
      <dgm:prSet/>
      <dgm:spPr/>
      <dgm:t>
        <a:bodyPr/>
        <a:lstStyle/>
        <a:p>
          <a:endParaRPr lang="en-US"/>
        </a:p>
      </dgm:t>
    </dgm:pt>
    <dgm:pt modelId="{DF16DCB3-CFA2-4DF8-8D05-B39C7DFB7327}">
      <dgm:prSet/>
      <dgm:spPr/>
      <dgm:t>
        <a:bodyPr/>
        <a:lstStyle/>
        <a:p>
          <a:r>
            <a:rPr lang="en-US"/>
            <a:t>Instruction should focus on skill acquisition and maintenance, and generalization</a:t>
          </a:r>
        </a:p>
      </dgm:t>
    </dgm:pt>
    <dgm:pt modelId="{7E2F3DC6-795B-4041-8F7B-A14241A4C672}" type="parTrans" cxnId="{E6FFE623-359D-4A2B-BA5E-3A1FC3F214B6}">
      <dgm:prSet/>
      <dgm:spPr/>
      <dgm:t>
        <a:bodyPr/>
        <a:lstStyle/>
        <a:p>
          <a:endParaRPr lang="en-US"/>
        </a:p>
      </dgm:t>
    </dgm:pt>
    <dgm:pt modelId="{A707AB96-A55B-4EA2-B3DC-D5203D60BDAC}" type="sibTrans" cxnId="{E6FFE623-359D-4A2B-BA5E-3A1FC3F214B6}">
      <dgm:prSet/>
      <dgm:spPr/>
      <dgm:t>
        <a:bodyPr/>
        <a:lstStyle/>
        <a:p>
          <a:endParaRPr lang="en-US"/>
        </a:p>
      </dgm:t>
    </dgm:pt>
    <dgm:pt modelId="{7ADA63CB-5DF5-4819-8D1B-B757214DC588}">
      <dgm:prSet/>
      <dgm:spPr/>
      <dgm:t>
        <a:bodyPr/>
        <a:lstStyle/>
        <a:p>
          <a:r>
            <a:rPr lang="en-US"/>
            <a:t>Specific efforts to improve the knowledge and attitudes of other students and school employees towards people with severe disabilities</a:t>
          </a:r>
        </a:p>
      </dgm:t>
    </dgm:pt>
    <dgm:pt modelId="{4A1C1244-F05A-4016-AEEB-C5036DB32148}" type="parTrans" cxnId="{08399217-B836-41DE-BA88-262EBDAFCA82}">
      <dgm:prSet/>
      <dgm:spPr/>
      <dgm:t>
        <a:bodyPr/>
        <a:lstStyle/>
        <a:p>
          <a:endParaRPr lang="en-US"/>
        </a:p>
      </dgm:t>
    </dgm:pt>
    <dgm:pt modelId="{86314107-7D84-471C-97C8-499BF6FF5B84}" type="sibTrans" cxnId="{08399217-B836-41DE-BA88-262EBDAFCA82}">
      <dgm:prSet/>
      <dgm:spPr/>
      <dgm:t>
        <a:bodyPr/>
        <a:lstStyle/>
        <a:p>
          <a:endParaRPr lang="en-US"/>
        </a:p>
      </dgm:t>
    </dgm:pt>
    <dgm:pt modelId="{F71F9817-5110-4F96-962A-3C209CFC35C2}">
      <dgm:prSet/>
      <dgm:spPr/>
      <dgm:t>
        <a:bodyPr/>
        <a:lstStyle/>
        <a:p>
          <a:r>
            <a:rPr lang="en-US"/>
            <a:t>Parent should be acknowledged as a students’ primary teacher and should be included in the educational program</a:t>
          </a:r>
        </a:p>
      </dgm:t>
    </dgm:pt>
    <dgm:pt modelId="{1961FAC1-AFE1-43AD-9BEF-F9CFDF1861A7}" type="parTrans" cxnId="{8ECE5CE4-BE6B-4707-9E8D-F4276862A728}">
      <dgm:prSet/>
      <dgm:spPr/>
      <dgm:t>
        <a:bodyPr/>
        <a:lstStyle/>
        <a:p>
          <a:endParaRPr lang="en-US"/>
        </a:p>
      </dgm:t>
    </dgm:pt>
    <dgm:pt modelId="{3DD7E7F2-ACDC-47C2-B0B8-EF5D706756DF}" type="sibTrans" cxnId="{8ECE5CE4-BE6B-4707-9E8D-F4276862A728}">
      <dgm:prSet/>
      <dgm:spPr/>
      <dgm:t>
        <a:bodyPr/>
        <a:lstStyle/>
        <a:p>
          <a:endParaRPr lang="en-US"/>
        </a:p>
      </dgm:t>
    </dgm:pt>
    <dgm:pt modelId="{2DDDFDCC-38F5-4812-B478-2CFD354DEAF9}" type="pres">
      <dgm:prSet presAssocID="{3B2682BB-F169-4590-9D79-C2E05764CFD4}" presName="linear" presStyleCnt="0">
        <dgm:presLayoutVars>
          <dgm:animLvl val="lvl"/>
          <dgm:resizeHandles val="exact"/>
        </dgm:presLayoutVars>
      </dgm:prSet>
      <dgm:spPr/>
    </dgm:pt>
    <dgm:pt modelId="{B48CA924-D936-4890-8861-9500ADEE8F8F}" type="pres">
      <dgm:prSet presAssocID="{78F6317B-B4CB-49EB-889F-1ED8A2BE0011}" presName="parentText" presStyleLbl="node1" presStyleIdx="0" presStyleCnt="4">
        <dgm:presLayoutVars>
          <dgm:chMax val="0"/>
          <dgm:bulletEnabled val="1"/>
        </dgm:presLayoutVars>
      </dgm:prSet>
      <dgm:spPr/>
    </dgm:pt>
    <dgm:pt modelId="{93761AA6-82C4-4495-B060-57AC7089B8A0}" type="pres">
      <dgm:prSet presAssocID="{1D6CC65B-096A-4BA2-A14F-0598001C37D6}" presName="spacer" presStyleCnt="0"/>
      <dgm:spPr/>
    </dgm:pt>
    <dgm:pt modelId="{9146EC2D-4C6B-4B3E-8F80-66E5CAFDB403}" type="pres">
      <dgm:prSet presAssocID="{DF16DCB3-CFA2-4DF8-8D05-B39C7DFB7327}" presName="parentText" presStyleLbl="node1" presStyleIdx="1" presStyleCnt="4">
        <dgm:presLayoutVars>
          <dgm:chMax val="0"/>
          <dgm:bulletEnabled val="1"/>
        </dgm:presLayoutVars>
      </dgm:prSet>
      <dgm:spPr/>
    </dgm:pt>
    <dgm:pt modelId="{CF82B1D4-03C5-467E-B339-2241A94EBE77}" type="pres">
      <dgm:prSet presAssocID="{A707AB96-A55B-4EA2-B3DC-D5203D60BDAC}" presName="spacer" presStyleCnt="0"/>
      <dgm:spPr/>
    </dgm:pt>
    <dgm:pt modelId="{C9067A63-0D5B-489E-A3B1-BD0B2338FB70}" type="pres">
      <dgm:prSet presAssocID="{7ADA63CB-5DF5-4819-8D1B-B757214DC588}" presName="parentText" presStyleLbl="node1" presStyleIdx="2" presStyleCnt="4">
        <dgm:presLayoutVars>
          <dgm:chMax val="0"/>
          <dgm:bulletEnabled val="1"/>
        </dgm:presLayoutVars>
      </dgm:prSet>
      <dgm:spPr/>
    </dgm:pt>
    <dgm:pt modelId="{5D0673EF-4FE6-49B9-8291-578BBBC73793}" type="pres">
      <dgm:prSet presAssocID="{86314107-7D84-471C-97C8-499BF6FF5B84}" presName="spacer" presStyleCnt="0"/>
      <dgm:spPr/>
    </dgm:pt>
    <dgm:pt modelId="{72B67837-6C95-42CD-BE50-FB2EDBF649F5}" type="pres">
      <dgm:prSet presAssocID="{F71F9817-5110-4F96-962A-3C209CFC35C2}" presName="parentText" presStyleLbl="node1" presStyleIdx="3" presStyleCnt="4">
        <dgm:presLayoutVars>
          <dgm:chMax val="0"/>
          <dgm:bulletEnabled val="1"/>
        </dgm:presLayoutVars>
      </dgm:prSet>
      <dgm:spPr/>
    </dgm:pt>
  </dgm:ptLst>
  <dgm:cxnLst>
    <dgm:cxn modelId="{D8692E08-B631-417E-A27C-0F04F2314441}" type="presOf" srcId="{3B2682BB-F169-4590-9D79-C2E05764CFD4}" destId="{2DDDFDCC-38F5-4812-B478-2CFD354DEAF9}" srcOrd="0" destOrd="0" presId="urn:microsoft.com/office/officeart/2005/8/layout/vList2"/>
    <dgm:cxn modelId="{08399217-B836-41DE-BA88-262EBDAFCA82}" srcId="{3B2682BB-F169-4590-9D79-C2E05764CFD4}" destId="{7ADA63CB-5DF5-4819-8D1B-B757214DC588}" srcOrd="2" destOrd="0" parTransId="{4A1C1244-F05A-4016-AEEB-C5036DB32148}" sibTransId="{86314107-7D84-471C-97C8-499BF6FF5B84}"/>
    <dgm:cxn modelId="{E6FFE623-359D-4A2B-BA5E-3A1FC3F214B6}" srcId="{3B2682BB-F169-4590-9D79-C2E05764CFD4}" destId="{DF16DCB3-CFA2-4DF8-8D05-B39C7DFB7327}" srcOrd="1" destOrd="0" parTransId="{7E2F3DC6-795B-4041-8F7B-A14241A4C672}" sibTransId="{A707AB96-A55B-4EA2-B3DC-D5203D60BDAC}"/>
    <dgm:cxn modelId="{F2066935-A77C-4AFB-8C65-C8481DE6C113}" type="presOf" srcId="{7ADA63CB-5DF5-4819-8D1B-B757214DC588}" destId="{C9067A63-0D5B-489E-A3B1-BD0B2338FB70}" srcOrd="0" destOrd="0" presId="urn:microsoft.com/office/officeart/2005/8/layout/vList2"/>
    <dgm:cxn modelId="{7BAFFD72-7182-4774-ACD5-344DDE90ADC7}" type="presOf" srcId="{78F6317B-B4CB-49EB-889F-1ED8A2BE0011}" destId="{B48CA924-D936-4890-8861-9500ADEE8F8F}" srcOrd="0" destOrd="0" presId="urn:microsoft.com/office/officeart/2005/8/layout/vList2"/>
    <dgm:cxn modelId="{9A6D5691-A9BD-42D0-9E95-BBD6BC36A1A7}" type="presOf" srcId="{DF16DCB3-CFA2-4DF8-8D05-B39C7DFB7327}" destId="{9146EC2D-4C6B-4B3E-8F80-66E5CAFDB403}" srcOrd="0" destOrd="0" presId="urn:microsoft.com/office/officeart/2005/8/layout/vList2"/>
    <dgm:cxn modelId="{AC7B9AAC-AD80-46FC-9552-AAEAA839B583}" srcId="{3B2682BB-F169-4590-9D79-C2E05764CFD4}" destId="{78F6317B-B4CB-49EB-889F-1ED8A2BE0011}" srcOrd="0" destOrd="0" parTransId="{9D64B0D5-F7D9-4EE1-ABAA-7AA4FB2EB718}" sibTransId="{1D6CC65B-096A-4BA2-A14F-0598001C37D6}"/>
    <dgm:cxn modelId="{CE78D9DA-286D-4BA7-B42D-63C3CFBF72CC}" type="presOf" srcId="{F71F9817-5110-4F96-962A-3C209CFC35C2}" destId="{72B67837-6C95-42CD-BE50-FB2EDBF649F5}" srcOrd="0" destOrd="0" presId="urn:microsoft.com/office/officeart/2005/8/layout/vList2"/>
    <dgm:cxn modelId="{8ECE5CE4-BE6B-4707-9E8D-F4276862A728}" srcId="{3B2682BB-F169-4590-9D79-C2E05764CFD4}" destId="{F71F9817-5110-4F96-962A-3C209CFC35C2}" srcOrd="3" destOrd="0" parTransId="{1961FAC1-AFE1-43AD-9BEF-F9CFDF1861A7}" sibTransId="{3DD7E7F2-ACDC-47C2-B0B8-EF5D706756DF}"/>
    <dgm:cxn modelId="{39507AC1-C3BE-4898-849D-4634D212113D}" type="presParOf" srcId="{2DDDFDCC-38F5-4812-B478-2CFD354DEAF9}" destId="{B48CA924-D936-4890-8861-9500ADEE8F8F}" srcOrd="0" destOrd="0" presId="urn:microsoft.com/office/officeart/2005/8/layout/vList2"/>
    <dgm:cxn modelId="{5CA8B110-2883-484D-A722-F238F09629BD}" type="presParOf" srcId="{2DDDFDCC-38F5-4812-B478-2CFD354DEAF9}" destId="{93761AA6-82C4-4495-B060-57AC7089B8A0}" srcOrd="1" destOrd="0" presId="urn:microsoft.com/office/officeart/2005/8/layout/vList2"/>
    <dgm:cxn modelId="{A9830725-3A6A-48B5-9FFE-1D0F12D39F33}" type="presParOf" srcId="{2DDDFDCC-38F5-4812-B478-2CFD354DEAF9}" destId="{9146EC2D-4C6B-4B3E-8F80-66E5CAFDB403}" srcOrd="2" destOrd="0" presId="urn:microsoft.com/office/officeart/2005/8/layout/vList2"/>
    <dgm:cxn modelId="{C94EA6DF-30DF-401C-B351-94415E76E745}" type="presParOf" srcId="{2DDDFDCC-38F5-4812-B478-2CFD354DEAF9}" destId="{CF82B1D4-03C5-467E-B339-2241A94EBE77}" srcOrd="3" destOrd="0" presId="urn:microsoft.com/office/officeart/2005/8/layout/vList2"/>
    <dgm:cxn modelId="{215D544F-B19E-4B9D-911F-BFF0F15337DE}" type="presParOf" srcId="{2DDDFDCC-38F5-4812-B478-2CFD354DEAF9}" destId="{C9067A63-0D5B-489E-A3B1-BD0B2338FB70}" srcOrd="4" destOrd="0" presId="urn:microsoft.com/office/officeart/2005/8/layout/vList2"/>
    <dgm:cxn modelId="{D69B09D0-8B59-49C6-B6C3-901CEF549C9E}" type="presParOf" srcId="{2DDDFDCC-38F5-4812-B478-2CFD354DEAF9}" destId="{5D0673EF-4FE6-49B9-8291-578BBBC73793}" srcOrd="5" destOrd="0" presId="urn:microsoft.com/office/officeart/2005/8/layout/vList2"/>
    <dgm:cxn modelId="{4B25CD6D-A5C3-4B62-9590-579D0D249365}" type="presParOf" srcId="{2DDDFDCC-38F5-4812-B478-2CFD354DEAF9}" destId="{72B67837-6C95-42CD-BE50-FB2EDBF649F5}"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95D2B2C-8F1E-42FE-A85C-C097EFB0FBD7}" type="doc">
      <dgm:prSet loTypeId="urn:microsoft.com/office/officeart/2018/2/layout/IconVerticalSolidList" loCatId="icon" qsTypeId="urn:microsoft.com/office/officeart/2005/8/quickstyle/simple1" qsCatId="simple" csTypeId="urn:microsoft.com/office/officeart/2005/8/colors/accent0_3" csCatId="mainScheme" phldr="1"/>
      <dgm:spPr/>
      <dgm:t>
        <a:bodyPr/>
        <a:lstStyle/>
        <a:p>
          <a:endParaRPr lang="en-US"/>
        </a:p>
      </dgm:t>
    </dgm:pt>
    <dgm:pt modelId="{C844DE9D-0DA4-430D-A70F-121A8AB978E5}">
      <dgm:prSet/>
      <dgm:spPr/>
      <dgm:t>
        <a:bodyPr/>
        <a:lstStyle/>
        <a:p>
          <a:r>
            <a:rPr lang="en-US"/>
            <a:t>What are your views regarding participation by students with severe disabilities in the general curriculum?  What are some effective ways to promote meaningful participation?</a:t>
          </a:r>
        </a:p>
      </dgm:t>
    </dgm:pt>
    <dgm:pt modelId="{E08CD8F1-9115-4029-B55C-7E30F88C7E4E}" type="parTrans" cxnId="{41D430C8-27DF-4644-8383-02BF5D7BF9C4}">
      <dgm:prSet/>
      <dgm:spPr/>
      <dgm:t>
        <a:bodyPr/>
        <a:lstStyle/>
        <a:p>
          <a:endParaRPr lang="en-US"/>
        </a:p>
      </dgm:t>
    </dgm:pt>
    <dgm:pt modelId="{53188717-BC8E-4EF2-9E40-3168135E659E}" type="sibTrans" cxnId="{41D430C8-27DF-4644-8383-02BF5D7BF9C4}">
      <dgm:prSet/>
      <dgm:spPr/>
      <dgm:t>
        <a:bodyPr/>
        <a:lstStyle/>
        <a:p>
          <a:endParaRPr lang="en-US"/>
        </a:p>
      </dgm:t>
    </dgm:pt>
    <dgm:pt modelId="{CDC411DE-F9A2-4753-BE8A-2E5997F7BF6C}">
      <dgm:prSet/>
      <dgm:spPr/>
      <dgm:t>
        <a:bodyPr/>
        <a:lstStyle/>
        <a:p>
          <a:r>
            <a:rPr lang="en-US"/>
            <a:t>From the point of view of the student with severe disabilities, which of the practices described in the chapter would be considered most important?</a:t>
          </a:r>
        </a:p>
      </dgm:t>
    </dgm:pt>
    <dgm:pt modelId="{AF8F671C-EE43-4792-A817-D144C020105F}" type="parTrans" cxnId="{0B5F45CA-C3C5-41C3-8080-420D29DE6DBC}">
      <dgm:prSet/>
      <dgm:spPr/>
      <dgm:t>
        <a:bodyPr/>
        <a:lstStyle/>
        <a:p>
          <a:endParaRPr lang="en-US"/>
        </a:p>
      </dgm:t>
    </dgm:pt>
    <dgm:pt modelId="{1422E8AD-D89E-48CE-AC9A-74C5CA662ACF}" type="sibTrans" cxnId="{0B5F45CA-C3C5-41C3-8080-420D29DE6DBC}">
      <dgm:prSet/>
      <dgm:spPr/>
      <dgm:t>
        <a:bodyPr/>
        <a:lstStyle/>
        <a:p>
          <a:endParaRPr lang="en-US"/>
        </a:p>
      </dgm:t>
    </dgm:pt>
    <dgm:pt modelId="{1710BBA1-FAC2-4F33-BCA2-68F3E7A15592}" type="pres">
      <dgm:prSet presAssocID="{795D2B2C-8F1E-42FE-A85C-C097EFB0FBD7}" presName="root" presStyleCnt="0">
        <dgm:presLayoutVars>
          <dgm:dir/>
          <dgm:resizeHandles val="exact"/>
        </dgm:presLayoutVars>
      </dgm:prSet>
      <dgm:spPr/>
    </dgm:pt>
    <dgm:pt modelId="{AB973361-8188-4061-B0EF-AA81770E2B62}" type="pres">
      <dgm:prSet presAssocID="{C844DE9D-0DA4-430D-A70F-121A8AB978E5}" presName="compNode" presStyleCnt="0"/>
      <dgm:spPr/>
    </dgm:pt>
    <dgm:pt modelId="{ACEC3874-6990-4294-8BD9-6FBE601D36BF}" type="pres">
      <dgm:prSet presAssocID="{C844DE9D-0DA4-430D-A70F-121A8AB978E5}" presName="bgRect" presStyleLbl="bgShp" presStyleIdx="0" presStyleCnt="2"/>
      <dgm:spPr/>
    </dgm:pt>
    <dgm:pt modelId="{3B1EEA93-A5A5-4474-B0D6-6A3813F122E9}" type="pres">
      <dgm:prSet presAssocID="{C844DE9D-0DA4-430D-A70F-121A8AB978E5}"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lassroom"/>
        </a:ext>
      </dgm:extLst>
    </dgm:pt>
    <dgm:pt modelId="{EB21A8DF-D2DC-4F6C-8C53-63B5308C44FA}" type="pres">
      <dgm:prSet presAssocID="{C844DE9D-0DA4-430D-A70F-121A8AB978E5}" presName="spaceRect" presStyleCnt="0"/>
      <dgm:spPr/>
    </dgm:pt>
    <dgm:pt modelId="{B2E44F48-76C2-46EE-983F-33FEB2585129}" type="pres">
      <dgm:prSet presAssocID="{C844DE9D-0DA4-430D-A70F-121A8AB978E5}" presName="parTx" presStyleLbl="revTx" presStyleIdx="0" presStyleCnt="2">
        <dgm:presLayoutVars>
          <dgm:chMax val="0"/>
          <dgm:chPref val="0"/>
        </dgm:presLayoutVars>
      </dgm:prSet>
      <dgm:spPr/>
    </dgm:pt>
    <dgm:pt modelId="{8246442A-0FDD-4E72-AAE4-2AC5183BD65A}" type="pres">
      <dgm:prSet presAssocID="{53188717-BC8E-4EF2-9E40-3168135E659E}" presName="sibTrans" presStyleCnt="0"/>
      <dgm:spPr/>
    </dgm:pt>
    <dgm:pt modelId="{5DF6DA4B-606E-4748-BB54-E63F7BDBD624}" type="pres">
      <dgm:prSet presAssocID="{CDC411DE-F9A2-4753-BE8A-2E5997F7BF6C}" presName="compNode" presStyleCnt="0"/>
      <dgm:spPr/>
    </dgm:pt>
    <dgm:pt modelId="{38AF98C2-5D11-4176-8739-045D3241BA76}" type="pres">
      <dgm:prSet presAssocID="{CDC411DE-F9A2-4753-BE8A-2E5997F7BF6C}" presName="bgRect" presStyleLbl="bgShp" presStyleIdx="1" presStyleCnt="2"/>
      <dgm:spPr/>
    </dgm:pt>
    <dgm:pt modelId="{EBED463F-2E26-489E-B8B0-DF6869FB8498}" type="pres">
      <dgm:prSet presAssocID="{CDC411DE-F9A2-4753-BE8A-2E5997F7BF6C}"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heelchair Access"/>
        </a:ext>
      </dgm:extLst>
    </dgm:pt>
    <dgm:pt modelId="{A2431AE5-153E-4EFB-A465-9970EF4A91B2}" type="pres">
      <dgm:prSet presAssocID="{CDC411DE-F9A2-4753-BE8A-2E5997F7BF6C}" presName="spaceRect" presStyleCnt="0"/>
      <dgm:spPr/>
    </dgm:pt>
    <dgm:pt modelId="{86A89BED-AAB3-4694-ADB3-E6C5390C9356}" type="pres">
      <dgm:prSet presAssocID="{CDC411DE-F9A2-4753-BE8A-2E5997F7BF6C}" presName="parTx" presStyleLbl="revTx" presStyleIdx="1" presStyleCnt="2">
        <dgm:presLayoutVars>
          <dgm:chMax val="0"/>
          <dgm:chPref val="0"/>
        </dgm:presLayoutVars>
      </dgm:prSet>
      <dgm:spPr/>
    </dgm:pt>
  </dgm:ptLst>
  <dgm:cxnLst>
    <dgm:cxn modelId="{4636050F-1DE5-405C-AD10-BB0746820015}" type="presOf" srcId="{C844DE9D-0DA4-430D-A70F-121A8AB978E5}" destId="{B2E44F48-76C2-46EE-983F-33FEB2585129}" srcOrd="0" destOrd="0" presId="urn:microsoft.com/office/officeart/2018/2/layout/IconVerticalSolidList"/>
    <dgm:cxn modelId="{2F8F8D88-2002-4C98-81DC-CB8053694843}" type="presOf" srcId="{CDC411DE-F9A2-4753-BE8A-2E5997F7BF6C}" destId="{86A89BED-AAB3-4694-ADB3-E6C5390C9356}" srcOrd="0" destOrd="0" presId="urn:microsoft.com/office/officeart/2018/2/layout/IconVerticalSolidList"/>
    <dgm:cxn modelId="{983B4DA2-FAF0-4079-899B-79E3209CBA4B}" type="presOf" srcId="{795D2B2C-8F1E-42FE-A85C-C097EFB0FBD7}" destId="{1710BBA1-FAC2-4F33-BCA2-68F3E7A15592}" srcOrd="0" destOrd="0" presId="urn:microsoft.com/office/officeart/2018/2/layout/IconVerticalSolidList"/>
    <dgm:cxn modelId="{41D430C8-27DF-4644-8383-02BF5D7BF9C4}" srcId="{795D2B2C-8F1E-42FE-A85C-C097EFB0FBD7}" destId="{C844DE9D-0DA4-430D-A70F-121A8AB978E5}" srcOrd="0" destOrd="0" parTransId="{E08CD8F1-9115-4029-B55C-7E30F88C7E4E}" sibTransId="{53188717-BC8E-4EF2-9E40-3168135E659E}"/>
    <dgm:cxn modelId="{0B5F45CA-C3C5-41C3-8080-420D29DE6DBC}" srcId="{795D2B2C-8F1E-42FE-A85C-C097EFB0FBD7}" destId="{CDC411DE-F9A2-4753-BE8A-2E5997F7BF6C}" srcOrd="1" destOrd="0" parTransId="{AF8F671C-EE43-4792-A817-D144C020105F}" sibTransId="{1422E8AD-D89E-48CE-AC9A-74C5CA662ACF}"/>
    <dgm:cxn modelId="{AA2FB4E5-2859-4AE3-9601-6234D8E070EF}" type="presParOf" srcId="{1710BBA1-FAC2-4F33-BCA2-68F3E7A15592}" destId="{AB973361-8188-4061-B0EF-AA81770E2B62}" srcOrd="0" destOrd="0" presId="urn:microsoft.com/office/officeart/2018/2/layout/IconVerticalSolidList"/>
    <dgm:cxn modelId="{DD2AB26A-0CFC-4CA1-A687-73758921950F}" type="presParOf" srcId="{AB973361-8188-4061-B0EF-AA81770E2B62}" destId="{ACEC3874-6990-4294-8BD9-6FBE601D36BF}" srcOrd="0" destOrd="0" presId="urn:microsoft.com/office/officeart/2018/2/layout/IconVerticalSolidList"/>
    <dgm:cxn modelId="{C57ECEA8-063B-4F08-A449-3164D6C47621}" type="presParOf" srcId="{AB973361-8188-4061-B0EF-AA81770E2B62}" destId="{3B1EEA93-A5A5-4474-B0D6-6A3813F122E9}" srcOrd="1" destOrd="0" presId="urn:microsoft.com/office/officeart/2018/2/layout/IconVerticalSolidList"/>
    <dgm:cxn modelId="{31D612A9-0C57-45C4-9FD6-98029CA2603F}" type="presParOf" srcId="{AB973361-8188-4061-B0EF-AA81770E2B62}" destId="{EB21A8DF-D2DC-4F6C-8C53-63B5308C44FA}" srcOrd="2" destOrd="0" presId="urn:microsoft.com/office/officeart/2018/2/layout/IconVerticalSolidList"/>
    <dgm:cxn modelId="{FA7133E5-A4BC-4A6D-82B0-CBCD36325814}" type="presParOf" srcId="{AB973361-8188-4061-B0EF-AA81770E2B62}" destId="{B2E44F48-76C2-46EE-983F-33FEB2585129}" srcOrd="3" destOrd="0" presId="urn:microsoft.com/office/officeart/2018/2/layout/IconVerticalSolidList"/>
    <dgm:cxn modelId="{D9ABBC28-E841-4834-825A-E8BF5718DF2A}" type="presParOf" srcId="{1710BBA1-FAC2-4F33-BCA2-68F3E7A15592}" destId="{8246442A-0FDD-4E72-AAE4-2AC5183BD65A}" srcOrd="1" destOrd="0" presId="urn:microsoft.com/office/officeart/2018/2/layout/IconVerticalSolidList"/>
    <dgm:cxn modelId="{56454FB0-6E66-471D-983E-F9F4B398A7E7}" type="presParOf" srcId="{1710BBA1-FAC2-4F33-BCA2-68F3E7A15592}" destId="{5DF6DA4B-606E-4748-BB54-E63F7BDBD624}" srcOrd="2" destOrd="0" presId="urn:microsoft.com/office/officeart/2018/2/layout/IconVerticalSolidList"/>
    <dgm:cxn modelId="{CCA9C29D-83EB-46B6-BDE8-E5B3543657DA}" type="presParOf" srcId="{5DF6DA4B-606E-4748-BB54-E63F7BDBD624}" destId="{38AF98C2-5D11-4176-8739-045D3241BA76}" srcOrd="0" destOrd="0" presId="urn:microsoft.com/office/officeart/2018/2/layout/IconVerticalSolidList"/>
    <dgm:cxn modelId="{ADA9B655-0DA1-4FB1-AD68-351F1896ADEF}" type="presParOf" srcId="{5DF6DA4B-606E-4748-BB54-E63F7BDBD624}" destId="{EBED463F-2E26-489E-B8B0-DF6869FB8498}" srcOrd="1" destOrd="0" presId="urn:microsoft.com/office/officeart/2018/2/layout/IconVerticalSolidList"/>
    <dgm:cxn modelId="{59B43CD6-7D02-4DCE-8FB0-FE25A2FEC4E7}" type="presParOf" srcId="{5DF6DA4B-606E-4748-BB54-E63F7BDBD624}" destId="{A2431AE5-153E-4EFB-A465-9970EF4A91B2}" srcOrd="2" destOrd="0" presId="urn:microsoft.com/office/officeart/2018/2/layout/IconVerticalSolidList"/>
    <dgm:cxn modelId="{55846E9A-DFDC-4D05-A6D8-855F435552C9}" type="presParOf" srcId="{5DF6DA4B-606E-4748-BB54-E63F7BDBD624}" destId="{86A89BED-AAB3-4694-ADB3-E6C5390C9356}"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EBC5614-418D-4258-B20B-7A2697B32267}" type="doc">
      <dgm:prSet loTypeId="urn:microsoft.com/office/officeart/2018/2/layout/IconVerticalSolidList" loCatId="icon" qsTypeId="urn:microsoft.com/office/officeart/2005/8/quickstyle/simple1" qsCatId="simple" csTypeId="urn:microsoft.com/office/officeart/2005/8/colors/accent0_3" csCatId="mainScheme" phldr="1"/>
      <dgm:spPr/>
      <dgm:t>
        <a:bodyPr/>
        <a:lstStyle/>
        <a:p>
          <a:endParaRPr lang="en-US"/>
        </a:p>
      </dgm:t>
    </dgm:pt>
    <dgm:pt modelId="{3F114AA5-B1D8-4D3A-A5C9-AD2E9CBD5B40}">
      <dgm:prSet/>
      <dgm:spPr/>
      <dgm:t>
        <a:bodyPr/>
        <a:lstStyle/>
        <a:p>
          <a:r>
            <a:rPr lang="en-US"/>
            <a:t>PL 94-142 (mid-to late 1970’s) now called the Individuals with Disabilities Education Act mandated a “free and appropriate education” for all students with disabilities.</a:t>
          </a:r>
        </a:p>
      </dgm:t>
    </dgm:pt>
    <dgm:pt modelId="{6DE1B7BB-A63A-47FC-AB0A-210F98AE0EC3}" type="parTrans" cxnId="{DA381F96-6336-41C8-9986-C751AC16171C}">
      <dgm:prSet/>
      <dgm:spPr/>
      <dgm:t>
        <a:bodyPr/>
        <a:lstStyle/>
        <a:p>
          <a:endParaRPr lang="en-US"/>
        </a:p>
      </dgm:t>
    </dgm:pt>
    <dgm:pt modelId="{93324CC5-8FD2-452F-8A00-EA861F3038A2}" type="sibTrans" cxnId="{DA381F96-6336-41C8-9986-C751AC16171C}">
      <dgm:prSet/>
      <dgm:spPr/>
      <dgm:t>
        <a:bodyPr/>
        <a:lstStyle/>
        <a:p>
          <a:endParaRPr lang="en-US"/>
        </a:p>
      </dgm:t>
    </dgm:pt>
    <dgm:pt modelId="{51D15531-846D-4951-9026-525072FD10AB}">
      <dgm:prSet/>
      <dgm:spPr/>
      <dgm:t>
        <a:bodyPr/>
        <a:lstStyle/>
        <a:p>
          <a:r>
            <a:rPr lang="en-US"/>
            <a:t>Students finally accepted into public school</a:t>
          </a:r>
        </a:p>
      </dgm:t>
    </dgm:pt>
    <dgm:pt modelId="{D8911BCC-837B-46A5-9008-6B9470E4351A}" type="parTrans" cxnId="{57544D9B-A994-44B7-A5BD-83464EC3206F}">
      <dgm:prSet/>
      <dgm:spPr/>
      <dgm:t>
        <a:bodyPr/>
        <a:lstStyle/>
        <a:p>
          <a:endParaRPr lang="en-US"/>
        </a:p>
      </dgm:t>
    </dgm:pt>
    <dgm:pt modelId="{731603A5-A0DB-44EC-AA05-A908FD92249B}" type="sibTrans" cxnId="{57544D9B-A994-44B7-A5BD-83464EC3206F}">
      <dgm:prSet/>
      <dgm:spPr/>
      <dgm:t>
        <a:bodyPr/>
        <a:lstStyle/>
        <a:p>
          <a:endParaRPr lang="en-US"/>
        </a:p>
      </dgm:t>
    </dgm:pt>
    <dgm:pt modelId="{418C4D6D-AB76-42BE-98DD-37F44C8D75F9}">
      <dgm:prSet/>
      <dgm:spPr/>
      <dgm:t>
        <a:bodyPr/>
        <a:lstStyle/>
        <a:p>
          <a:r>
            <a:rPr lang="en-US"/>
            <a:t>Instructional practices were guided by ability-level</a:t>
          </a:r>
        </a:p>
      </dgm:t>
    </dgm:pt>
    <dgm:pt modelId="{25BB3912-E516-4F5E-A10C-1101E4107E54}" type="parTrans" cxnId="{437A4C60-A7F5-4779-9AB0-839F75B535EB}">
      <dgm:prSet/>
      <dgm:spPr/>
      <dgm:t>
        <a:bodyPr/>
        <a:lstStyle/>
        <a:p>
          <a:endParaRPr lang="en-US"/>
        </a:p>
      </dgm:t>
    </dgm:pt>
    <dgm:pt modelId="{69DA7C8A-2599-45FC-A354-51D51DEBE118}" type="sibTrans" cxnId="{437A4C60-A7F5-4779-9AB0-839F75B535EB}">
      <dgm:prSet/>
      <dgm:spPr/>
      <dgm:t>
        <a:bodyPr/>
        <a:lstStyle/>
        <a:p>
          <a:endParaRPr lang="en-US"/>
        </a:p>
      </dgm:t>
    </dgm:pt>
    <dgm:pt modelId="{45526C98-8353-4E2F-8F1A-59956BC7F240}">
      <dgm:prSet/>
      <dgm:spPr/>
      <dgm:t>
        <a:bodyPr/>
        <a:lstStyle/>
        <a:p>
          <a:r>
            <a:rPr lang="en-US"/>
            <a:t>Student development level (IQ, metal ages, social quotients) were determined and appropriate skills taught</a:t>
          </a:r>
        </a:p>
      </dgm:t>
    </dgm:pt>
    <dgm:pt modelId="{971A3060-0BBB-485D-9021-AE1FFF31EA7A}" type="parTrans" cxnId="{12539D90-D22E-43FD-95CB-D5FBCD458102}">
      <dgm:prSet/>
      <dgm:spPr/>
      <dgm:t>
        <a:bodyPr/>
        <a:lstStyle/>
        <a:p>
          <a:endParaRPr lang="en-US"/>
        </a:p>
      </dgm:t>
    </dgm:pt>
    <dgm:pt modelId="{4064734F-9D57-4C1A-9236-AB625EB81648}" type="sibTrans" cxnId="{12539D90-D22E-43FD-95CB-D5FBCD458102}">
      <dgm:prSet/>
      <dgm:spPr/>
      <dgm:t>
        <a:bodyPr/>
        <a:lstStyle/>
        <a:p>
          <a:endParaRPr lang="en-US"/>
        </a:p>
      </dgm:t>
    </dgm:pt>
    <dgm:pt modelId="{41A8EC34-D0D1-4A24-9661-C11EEF3CBC38}">
      <dgm:prSet/>
      <dgm:spPr/>
      <dgm:t>
        <a:bodyPr/>
        <a:lstStyle/>
        <a:p>
          <a:r>
            <a:rPr lang="en-US"/>
            <a:t>Most instructional level focused on arts and crafts, pre-academics, language development, social skills, prevocational skills, and motor skills regardless of age.  </a:t>
          </a:r>
        </a:p>
      </dgm:t>
    </dgm:pt>
    <dgm:pt modelId="{C9DBA3B0-6993-429B-91F0-B45BC4398A06}" type="parTrans" cxnId="{49111916-3B59-4F8D-AAD9-32CD231EC06F}">
      <dgm:prSet/>
      <dgm:spPr/>
      <dgm:t>
        <a:bodyPr/>
        <a:lstStyle/>
        <a:p>
          <a:endParaRPr lang="en-US"/>
        </a:p>
      </dgm:t>
    </dgm:pt>
    <dgm:pt modelId="{0042773F-20EE-4DDD-B66E-255166A04329}" type="sibTrans" cxnId="{49111916-3B59-4F8D-AAD9-32CD231EC06F}">
      <dgm:prSet/>
      <dgm:spPr/>
      <dgm:t>
        <a:bodyPr/>
        <a:lstStyle/>
        <a:p>
          <a:endParaRPr lang="en-US"/>
        </a:p>
      </dgm:t>
    </dgm:pt>
    <dgm:pt modelId="{D6751F36-A53B-4FDD-8BEE-61D23A4772D9}">
      <dgm:prSet/>
      <dgm:spPr/>
      <dgm:t>
        <a:bodyPr/>
        <a:lstStyle/>
        <a:p>
          <a:r>
            <a:rPr lang="en-US"/>
            <a:t>Most classes were set up like a kindergarten classroom</a:t>
          </a:r>
        </a:p>
      </dgm:t>
    </dgm:pt>
    <dgm:pt modelId="{836ED8A2-C5FA-462D-9077-4F713DDD5497}" type="parTrans" cxnId="{C5E78637-0C4A-4A88-907E-3019CE3D3BB0}">
      <dgm:prSet/>
      <dgm:spPr/>
      <dgm:t>
        <a:bodyPr/>
        <a:lstStyle/>
        <a:p>
          <a:endParaRPr lang="en-US"/>
        </a:p>
      </dgm:t>
    </dgm:pt>
    <dgm:pt modelId="{FA051CBE-4BB4-4DEC-B89F-4E8CDA51D465}" type="sibTrans" cxnId="{C5E78637-0C4A-4A88-907E-3019CE3D3BB0}">
      <dgm:prSet/>
      <dgm:spPr/>
      <dgm:t>
        <a:bodyPr/>
        <a:lstStyle/>
        <a:p>
          <a:endParaRPr lang="en-US"/>
        </a:p>
      </dgm:t>
    </dgm:pt>
    <dgm:pt modelId="{0F3C7ADE-825C-40D3-B1CF-4F71AC3590DE}" type="pres">
      <dgm:prSet presAssocID="{8EBC5614-418D-4258-B20B-7A2697B32267}" presName="root" presStyleCnt="0">
        <dgm:presLayoutVars>
          <dgm:dir/>
          <dgm:resizeHandles val="exact"/>
        </dgm:presLayoutVars>
      </dgm:prSet>
      <dgm:spPr/>
    </dgm:pt>
    <dgm:pt modelId="{76053ABA-276C-47B3-9473-5AEEAEC4F791}" type="pres">
      <dgm:prSet presAssocID="{3F114AA5-B1D8-4D3A-A5C9-AD2E9CBD5B40}" presName="compNode" presStyleCnt="0"/>
      <dgm:spPr/>
    </dgm:pt>
    <dgm:pt modelId="{72D7FD68-861E-40ED-9163-89752091381F}" type="pres">
      <dgm:prSet presAssocID="{3F114AA5-B1D8-4D3A-A5C9-AD2E9CBD5B40}" presName="bgRect" presStyleLbl="bgShp" presStyleIdx="0" presStyleCnt="6"/>
      <dgm:spPr/>
    </dgm:pt>
    <dgm:pt modelId="{688305D6-7B39-4F78-825B-A508EE82C7E3}" type="pres">
      <dgm:prSet presAssocID="{3F114AA5-B1D8-4D3A-A5C9-AD2E9CBD5B40}"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heelchair Access"/>
        </a:ext>
      </dgm:extLst>
    </dgm:pt>
    <dgm:pt modelId="{D11E4D18-4D19-4926-8DE3-A749017C609E}" type="pres">
      <dgm:prSet presAssocID="{3F114AA5-B1D8-4D3A-A5C9-AD2E9CBD5B40}" presName="spaceRect" presStyleCnt="0"/>
      <dgm:spPr/>
    </dgm:pt>
    <dgm:pt modelId="{A9E59C98-F42B-4971-927E-3C7ABC4514ED}" type="pres">
      <dgm:prSet presAssocID="{3F114AA5-B1D8-4D3A-A5C9-AD2E9CBD5B40}" presName="parTx" presStyleLbl="revTx" presStyleIdx="0" presStyleCnt="6">
        <dgm:presLayoutVars>
          <dgm:chMax val="0"/>
          <dgm:chPref val="0"/>
        </dgm:presLayoutVars>
      </dgm:prSet>
      <dgm:spPr/>
    </dgm:pt>
    <dgm:pt modelId="{4CB74540-BD82-43F2-B0A7-CB395CBF9B24}" type="pres">
      <dgm:prSet presAssocID="{93324CC5-8FD2-452F-8A00-EA861F3038A2}" presName="sibTrans" presStyleCnt="0"/>
      <dgm:spPr/>
    </dgm:pt>
    <dgm:pt modelId="{6F8E36E1-CB58-42AC-8323-63CD51D82D7B}" type="pres">
      <dgm:prSet presAssocID="{51D15531-846D-4951-9026-525072FD10AB}" presName="compNode" presStyleCnt="0"/>
      <dgm:spPr/>
    </dgm:pt>
    <dgm:pt modelId="{5B409AAB-C66C-44A4-A2A9-3EC0647B9533}" type="pres">
      <dgm:prSet presAssocID="{51D15531-846D-4951-9026-525072FD10AB}" presName="bgRect" presStyleLbl="bgShp" presStyleIdx="1" presStyleCnt="6"/>
      <dgm:spPr/>
    </dgm:pt>
    <dgm:pt modelId="{90587E2C-3DEE-4BC9-8313-E03076F6AB60}" type="pres">
      <dgm:prSet presAssocID="{51D15531-846D-4951-9026-525072FD10AB}"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choolhouse"/>
        </a:ext>
      </dgm:extLst>
    </dgm:pt>
    <dgm:pt modelId="{AFE5F10D-8271-439B-BF21-78A90DC020BB}" type="pres">
      <dgm:prSet presAssocID="{51D15531-846D-4951-9026-525072FD10AB}" presName="spaceRect" presStyleCnt="0"/>
      <dgm:spPr/>
    </dgm:pt>
    <dgm:pt modelId="{C37D5EF7-63E4-4065-B44B-72ED536E1764}" type="pres">
      <dgm:prSet presAssocID="{51D15531-846D-4951-9026-525072FD10AB}" presName="parTx" presStyleLbl="revTx" presStyleIdx="1" presStyleCnt="6">
        <dgm:presLayoutVars>
          <dgm:chMax val="0"/>
          <dgm:chPref val="0"/>
        </dgm:presLayoutVars>
      </dgm:prSet>
      <dgm:spPr/>
    </dgm:pt>
    <dgm:pt modelId="{CCC03B11-9B44-4258-8D0B-3849EB8A8494}" type="pres">
      <dgm:prSet presAssocID="{731603A5-A0DB-44EC-AA05-A908FD92249B}" presName="sibTrans" presStyleCnt="0"/>
      <dgm:spPr/>
    </dgm:pt>
    <dgm:pt modelId="{9B1671C1-A5A2-46C3-BC23-0E21020D9DAB}" type="pres">
      <dgm:prSet presAssocID="{418C4D6D-AB76-42BE-98DD-37F44C8D75F9}" presName="compNode" presStyleCnt="0"/>
      <dgm:spPr/>
    </dgm:pt>
    <dgm:pt modelId="{E8E2A994-6652-4615-962A-1B3D7CB48CC2}" type="pres">
      <dgm:prSet presAssocID="{418C4D6D-AB76-42BE-98DD-37F44C8D75F9}" presName="bgRect" presStyleLbl="bgShp" presStyleIdx="2" presStyleCnt="6"/>
      <dgm:spPr/>
    </dgm:pt>
    <dgm:pt modelId="{BA8CF652-F343-4656-A4AA-B9E72AF40173}" type="pres">
      <dgm:prSet presAssocID="{418C4D6D-AB76-42BE-98DD-37F44C8D75F9}"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lassroom"/>
        </a:ext>
      </dgm:extLst>
    </dgm:pt>
    <dgm:pt modelId="{4C380099-20C4-4A22-984B-84F7F4C69A4B}" type="pres">
      <dgm:prSet presAssocID="{418C4D6D-AB76-42BE-98DD-37F44C8D75F9}" presName="spaceRect" presStyleCnt="0"/>
      <dgm:spPr/>
    </dgm:pt>
    <dgm:pt modelId="{EA51CCD1-D5AE-419B-BED9-737F97FAFD35}" type="pres">
      <dgm:prSet presAssocID="{418C4D6D-AB76-42BE-98DD-37F44C8D75F9}" presName="parTx" presStyleLbl="revTx" presStyleIdx="2" presStyleCnt="6">
        <dgm:presLayoutVars>
          <dgm:chMax val="0"/>
          <dgm:chPref val="0"/>
        </dgm:presLayoutVars>
      </dgm:prSet>
      <dgm:spPr/>
    </dgm:pt>
    <dgm:pt modelId="{93A4EAF9-786F-4553-9C98-3810B1B15054}" type="pres">
      <dgm:prSet presAssocID="{69DA7C8A-2599-45FC-A354-51D51DEBE118}" presName="sibTrans" presStyleCnt="0"/>
      <dgm:spPr/>
    </dgm:pt>
    <dgm:pt modelId="{8C5EC5CE-7951-415B-8AD4-B829569B9D66}" type="pres">
      <dgm:prSet presAssocID="{45526C98-8353-4E2F-8F1A-59956BC7F240}" presName="compNode" presStyleCnt="0"/>
      <dgm:spPr/>
    </dgm:pt>
    <dgm:pt modelId="{C8025534-5BBC-43B0-827E-89A20E7470C0}" type="pres">
      <dgm:prSet presAssocID="{45526C98-8353-4E2F-8F1A-59956BC7F240}" presName="bgRect" presStyleLbl="bgShp" presStyleIdx="3" presStyleCnt="6"/>
      <dgm:spPr/>
    </dgm:pt>
    <dgm:pt modelId="{855B6B7B-FCFE-41A6-9B5D-046C4E1319D1}" type="pres">
      <dgm:prSet presAssocID="{45526C98-8353-4E2F-8F1A-59956BC7F240}"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ooks"/>
        </a:ext>
      </dgm:extLst>
    </dgm:pt>
    <dgm:pt modelId="{5D56CEA7-6F99-42DE-B078-86C411F9F560}" type="pres">
      <dgm:prSet presAssocID="{45526C98-8353-4E2F-8F1A-59956BC7F240}" presName="spaceRect" presStyleCnt="0"/>
      <dgm:spPr/>
    </dgm:pt>
    <dgm:pt modelId="{E996BD66-FA5F-4AB2-AC6C-FB1EE01AA987}" type="pres">
      <dgm:prSet presAssocID="{45526C98-8353-4E2F-8F1A-59956BC7F240}" presName="parTx" presStyleLbl="revTx" presStyleIdx="3" presStyleCnt="6">
        <dgm:presLayoutVars>
          <dgm:chMax val="0"/>
          <dgm:chPref val="0"/>
        </dgm:presLayoutVars>
      </dgm:prSet>
      <dgm:spPr/>
    </dgm:pt>
    <dgm:pt modelId="{89A32BF3-7375-4196-9505-A83124B9A582}" type="pres">
      <dgm:prSet presAssocID="{4064734F-9D57-4C1A-9236-AB625EB81648}" presName="sibTrans" presStyleCnt="0"/>
      <dgm:spPr/>
    </dgm:pt>
    <dgm:pt modelId="{F1D9A51B-2B67-4857-B084-EA33402F899D}" type="pres">
      <dgm:prSet presAssocID="{41A8EC34-D0D1-4A24-9661-C11EEF3CBC38}" presName="compNode" presStyleCnt="0"/>
      <dgm:spPr/>
    </dgm:pt>
    <dgm:pt modelId="{33A42312-0D95-4062-A6A2-E7291A55B1E8}" type="pres">
      <dgm:prSet presAssocID="{41A8EC34-D0D1-4A24-9661-C11EEF3CBC38}" presName="bgRect" presStyleLbl="bgShp" presStyleIdx="4" presStyleCnt="6"/>
      <dgm:spPr/>
    </dgm:pt>
    <dgm:pt modelId="{C0D89E53-6FD7-4D06-AF2A-DE4448B7AC12}" type="pres">
      <dgm:prSet presAssocID="{41A8EC34-D0D1-4A24-9661-C11EEF3CBC38}"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Small paint brush"/>
        </a:ext>
      </dgm:extLst>
    </dgm:pt>
    <dgm:pt modelId="{0B9E760A-2F1F-45B7-ACA3-77E0E8593C3E}" type="pres">
      <dgm:prSet presAssocID="{41A8EC34-D0D1-4A24-9661-C11EEF3CBC38}" presName="spaceRect" presStyleCnt="0"/>
      <dgm:spPr/>
    </dgm:pt>
    <dgm:pt modelId="{9A858CF8-3002-48C4-9357-D1A2D1B01D67}" type="pres">
      <dgm:prSet presAssocID="{41A8EC34-D0D1-4A24-9661-C11EEF3CBC38}" presName="parTx" presStyleLbl="revTx" presStyleIdx="4" presStyleCnt="6">
        <dgm:presLayoutVars>
          <dgm:chMax val="0"/>
          <dgm:chPref val="0"/>
        </dgm:presLayoutVars>
      </dgm:prSet>
      <dgm:spPr/>
    </dgm:pt>
    <dgm:pt modelId="{9DCC9A99-80CB-473F-9842-2012BE519277}" type="pres">
      <dgm:prSet presAssocID="{0042773F-20EE-4DDD-B66E-255166A04329}" presName="sibTrans" presStyleCnt="0"/>
      <dgm:spPr/>
    </dgm:pt>
    <dgm:pt modelId="{E5405C28-9AE7-4A85-BD97-B69DB2C25763}" type="pres">
      <dgm:prSet presAssocID="{D6751F36-A53B-4FDD-8BEE-61D23A4772D9}" presName="compNode" presStyleCnt="0"/>
      <dgm:spPr/>
    </dgm:pt>
    <dgm:pt modelId="{B7185D21-9E10-49B0-AE61-C21307F41235}" type="pres">
      <dgm:prSet presAssocID="{D6751F36-A53B-4FDD-8BEE-61D23A4772D9}" presName="bgRect" presStyleLbl="bgShp" presStyleIdx="5" presStyleCnt="6"/>
      <dgm:spPr/>
    </dgm:pt>
    <dgm:pt modelId="{BA2B0B4F-F3BE-4160-B844-BFD2C67DBC98}" type="pres">
      <dgm:prSet presAssocID="{D6751F36-A53B-4FDD-8BEE-61D23A4772D9}"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Backpack"/>
        </a:ext>
      </dgm:extLst>
    </dgm:pt>
    <dgm:pt modelId="{5AB76634-E093-4960-884B-A86E0ADDB498}" type="pres">
      <dgm:prSet presAssocID="{D6751F36-A53B-4FDD-8BEE-61D23A4772D9}" presName="spaceRect" presStyleCnt="0"/>
      <dgm:spPr/>
    </dgm:pt>
    <dgm:pt modelId="{AEC34074-788E-4DFC-A27B-A88FD5E5A7A3}" type="pres">
      <dgm:prSet presAssocID="{D6751F36-A53B-4FDD-8BEE-61D23A4772D9}" presName="parTx" presStyleLbl="revTx" presStyleIdx="5" presStyleCnt="6">
        <dgm:presLayoutVars>
          <dgm:chMax val="0"/>
          <dgm:chPref val="0"/>
        </dgm:presLayoutVars>
      </dgm:prSet>
      <dgm:spPr/>
    </dgm:pt>
  </dgm:ptLst>
  <dgm:cxnLst>
    <dgm:cxn modelId="{F5EFD513-DE61-4A7E-90D4-147C3CA56AAB}" type="presOf" srcId="{418C4D6D-AB76-42BE-98DD-37F44C8D75F9}" destId="{EA51CCD1-D5AE-419B-BED9-737F97FAFD35}" srcOrd="0" destOrd="0" presId="urn:microsoft.com/office/officeart/2018/2/layout/IconVerticalSolidList"/>
    <dgm:cxn modelId="{49111916-3B59-4F8D-AAD9-32CD231EC06F}" srcId="{8EBC5614-418D-4258-B20B-7A2697B32267}" destId="{41A8EC34-D0D1-4A24-9661-C11EEF3CBC38}" srcOrd="4" destOrd="0" parTransId="{C9DBA3B0-6993-429B-91F0-B45BC4398A06}" sibTransId="{0042773F-20EE-4DDD-B66E-255166A04329}"/>
    <dgm:cxn modelId="{C5E78637-0C4A-4A88-907E-3019CE3D3BB0}" srcId="{8EBC5614-418D-4258-B20B-7A2697B32267}" destId="{D6751F36-A53B-4FDD-8BEE-61D23A4772D9}" srcOrd="5" destOrd="0" parTransId="{836ED8A2-C5FA-462D-9077-4F713DDD5497}" sibTransId="{FA051CBE-4BB4-4DEC-B89F-4E8CDA51D465}"/>
    <dgm:cxn modelId="{437A4C60-A7F5-4779-9AB0-839F75B535EB}" srcId="{8EBC5614-418D-4258-B20B-7A2697B32267}" destId="{418C4D6D-AB76-42BE-98DD-37F44C8D75F9}" srcOrd="2" destOrd="0" parTransId="{25BB3912-E516-4F5E-A10C-1101E4107E54}" sibTransId="{69DA7C8A-2599-45FC-A354-51D51DEBE118}"/>
    <dgm:cxn modelId="{3A6F4B58-58A1-4227-96CF-B8327E97ABC6}" type="presOf" srcId="{51D15531-846D-4951-9026-525072FD10AB}" destId="{C37D5EF7-63E4-4065-B44B-72ED536E1764}" srcOrd="0" destOrd="0" presId="urn:microsoft.com/office/officeart/2018/2/layout/IconVerticalSolidList"/>
    <dgm:cxn modelId="{12539D90-D22E-43FD-95CB-D5FBCD458102}" srcId="{8EBC5614-418D-4258-B20B-7A2697B32267}" destId="{45526C98-8353-4E2F-8F1A-59956BC7F240}" srcOrd="3" destOrd="0" parTransId="{971A3060-0BBB-485D-9021-AE1FFF31EA7A}" sibTransId="{4064734F-9D57-4C1A-9236-AB625EB81648}"/>
    <dgm:cxn modelId="{E6488892-59F7-4C10-BF73-547E9A5F645A}" type="presOf" srcId="{45526C98-8353-4E2F-8F1A-59956BC7F240}" destId="{E996BD66-FA5F-4AB2-AC6C-FB1EE01AA987}" srcOrd="0" destOrd="0" presId="urn:microsoft.com/office/officeart/2018/2/layout/IconVerticalSolidList"/>
    <dgm:cxn modelId="{DA381F96-6336-41C8-9986-C751AC16171C}" srcId="{8EBC5614-418D-4258-B20B-7A2697B32267}" destId="{3F114AA5-B1D8-4D3A-A5C9-AD2E9CBD5B40}" srcOrd="0" destOrd="0" parTransId="{6DE1B7BB-A63A-47FC-AB0A-210F98AE0EC3}" sibTransId="{93324CC5-8FD2-452F-8A00-EA861F3038A2}"/>
    <dgm:cxn modelId="{57544D9B-A994-44B7-A5BD-83464EC3206F}" srcId="{8EBC5614-418D-4258-B20B-7A2697B32267}" destId="{51D15531-846D-4951-9026-525072FD10AB}" srcOrd="1" destOrd="0" parTransId="{D8911BCC-837B-46A5-9008-6B9470E4351A}" sibTransId="{731603A5-A0DB-44EC-AA05-A908FD92249B}"/>
    <dgm:cxn modelId="{EE5907BA-E1E7-411F-A368-4BF0A0543F43}" type="presOf" srcId="{41A8EC34-D0D1-4A24-9661-C11EEF3CBC38}" destId="{9A858CF8-3002-48C4-9357-D1A2D1B01D67}" srcOrd="0" destOrd="0" presId="urn:microsoft.com/office/officeart/2018/2/layout/IconVerticalSolidList"/>
    <dgm:cxn modelId="{3684A6BA-BB0D-4EAC-9B9D-C36BB4E4F8D9}" type="presOf" srcId="{8EBC5614-418D-4258-B20B-7A2697B32267}" destId="{0F3C7ADE-825C-40D3-B1CF-4F71AC3590DE}" srcOrd="0" destOrd="0" presId="urn:microsoft.com/office/officeart/2018/2/layout/IconVerticalSolidList"/>
    <dgm:cxn modelId="{CBDA4BF5-A07C-4A2A-ADEA-68B67AE66C52}" type="presOf" srcId="{D6751F36-A53B-4FDD-8BEE-61D23A4772D9}" destId="{AEC34074-788E-4DFC-A27B-A88FD5E5A7A3}" srcOrd="0" destOrd="0" presId="urn:microsoft.com/office/officeart/2018/2/layout/IconVerticalSolidList"/>
    <dgm:cxn modelId="{4403BEFE-40BC-44AA-AF92-287C79916341}" type="presOf" srcId="{3F114AA5-B1D8-4D3A-A5C9-AD2E9CBD5B40}" destId="{A9E59C98-F42B-4971-927E-3C7ABC4514ED}" srcOrd="0" destOrd="0" presId="urn:microsoft.com/office/officeart/2018/2/layout/IconVerticalSolidList"/>
    <dgm:cxn modelId="{E78A2B0F-AD8B-4E4C-BCCD-03CCCCC80199}" type="presParOf" srcId="{0F3C7ADE-825C-40D3-B1CF-4F71AC3590DE}" destId="{76053ABA-276C-47B3-9473-5AEEAEC4F791}" srcOrd="0" destOrd="0" presId="urn:microsoft.com/office/officeart/2018/2/layout/IconVerticalSolidList"/>
    <dgm:cxn modelId="{1653B014-75C1-4841-B39B-0A6F1FFC2528}" type="presParOf" srcId="{76053ABA-276C-47B3-9473-5AEEAEC4F791}" destId="{72D7FD68-861E-40ED-9163-89752091381F}" srcOrd="0" destOrd="0" presId="urn:microsoft.com/office/officeart/2018/2/layout/IconVerticalSolidList"/>
    <dgm:cxn modelId="{BB279BE4-E3A1-4832-840D-F05139BEB328}" type="presParOf" srcId="{76053ABA-276C-47B3-9473-5AEEAEC4F791}" destId="{688305D6-7B39-4F78-825B-A508EE82C7E3}" srcOrd="1" destOrd="0" presId="urn:microsoft.com/office/officeart/2018/2/layout/IconVerticalSolidList"/>
    <dgm:cxn modelId="{083DA0C2-71ED-4CC2-AD11-3FF16CB0993A}" type="presParOf" srcId="{76053ABA-276C-47B3-9473-5AEEAEC4F791}" destId="{D11E4D18-4D19-4926-8DE3-A749017C609E}" srcOrd="2" destOrd="0" presId="urn:microsoft.com/office/officeart/2018/2/layout/IconVerticalSolidList"/>
    <dgm:cxn modelId="{48B05171-A426-48F1-9EB2-4264A6F76770}" type="presParOf" srcId="{76053ABA-276C-47B3-9473-5AEEAEC4F791}" destId="{A9E59C98-F42B-4971-927E-3C7ABC4514ED}" srcOrd="3" destOrd="0" presId="urn:microsoft.com/office/officeart/2018/2/layout/IconVerticalSolidList"/>
    <dgm:cxn modelId="{711D57DE-DE81-45D6-B285-16DD1F30D336}" type="presParOf" srcId="{0F3C7ADE-825C-40D3-B1CF-4F71AC3590DE}" destId="{4CB74540-BD82-43F2-B0A7-CB395CBF9B24}" srcOrd="1" destOrd="0" presId="urn:microsoft.com/office/officeart/2018/2/layout/IconVerticalSolidList"/>
    <dgm:cxn modelId="{68720ABD-1B1E-4578-984F-73071D999699}" type="presParOf" srcId="{0F3C7ADE-825C-40D3-B1CF-4F71AC3590DE}" destId="{6F8E36E1-CB58-42AC-8323-63CD51D82D7B}" srcOrd="2" destOrd="0" presId="urn:microsoft.com/office/officeart/2018/2/layout/IconVerticalSolidList"/>
    <dgm:cxn modelId="{87B42DFE-1AD5-4616-A646-91702211F6CF}" type="presParOf" srcId="{6F8E36E1-CB58-42AC-8323-63CD51D82D7B}" destId="{5B409AAB-C66C-44A4-A2A9-3EC0647B9533}" srcOrd="0" destOrd="0" presId="urn:microsoft.com/office/officeart/2018/2/layout/IconVerticalSolidList"/>
    <dgm:cxn modelId="{168D67C7-564F-4D93-BE78-399CE30B6614}" type="presParOf" srcId="{6F8E36E1-CB58-42AC-8323-63CD51D82D7B}" destId="{90587E2C-3DEE-4BC9-8313-E03076F6AB60}" srcOrd="1" destOrd="0" presId="urn:microsoft.com/office/officeart/2018/2/layout/IconVerticalSolidList"/>
    <dgm:cxn modelId="{60D9128D-E2B9-404A-BFE8-37A3B87AED4A}" type="presParOf" srcId="{6F8E36E1-CB58-42AC-8323-63CD51D82D7B}" destId="{AFE5F10D-8271-439B-BF21-78A90DC020BB}" srcOrd="2" destOrd="0" presId="urn:microsoft.com/office/officeart/2018/2/layout/IconVerticalSolidList"/>
    <dgm:cxn modelId="{5BBE0815-73CF-4324-B0E9-54A95CE7BFDC}" type="presParOf" srcId="{6F8E36E1-CB58-42AC-8323-63CD51D82D7B}" destId="{C37D5EF7-63E4-4065-B44B-72ED536E1764}" srcOrd="3" destOrd="0" presId="urn:microsoft.com/office/officeart/2018/2/layout/IconVerticalSolidList"/>
    <dgm:cxn modelId="{5996A230-ACEF-4D57-B45E-DB92C5E235B2}" type="presParOf" srcId="{0F3C7ADE-825C-40D3-B1CF-4F71AC3590DE}" destId="{CCC03B11-9B44-4258-8D0B-3849EB8A8494}" srcOrd="3" destOrd="0" presId="urn:microsoft.com/office/officeart/2018/2/layout/IconVerticalSolidList"/>
    <dgm:cxn modelId="{E7DC1C87-606B-4C91-BEE0-7FB2899EA924}" type="presParOf" srcId="{0F3C7ADE-825C-40D3-B1CF-4F71AC3590DE}" destId="{9B1671C1-A5A2-46C3-BC23-0E21020D9DAB}" srcOrd="4" destOrd="0" presId="urn:microsoft.com/office/officeart/2018/2/layout/IconVerticalSolidList"/>
    <dgm:cxn modelId="{7EF103CB-F755-454D-80AB-28680CD2B866}" type="presParOf" srcId="{9B1671C1-A5A2-46C3-BC23-0E21020D9DAB}" destId="{E8E2A994-6652-4615-962A-1B3D7CB48CC2}" srcOrd="0" destOrd="0" presId="urn:microsoft.com/office/officeart/2018/2/layout/IconVerticalSolidList"/>
    <dgm:cxn modelId="{99C1FB5C-7E46-4226-962A-9210CF025CCE}" type="presParOf" srcId="{9B1671C1-A5A2-46C3-BC23-0E21020D9DAB}" destId="{BA8CF652-F343-4656-A4AA-B9E72AF40173}" srcOrd="1" destOrd="0" presId="urn:microsoft.com/office/officeart/2018/2/layout/IconVerticalSolidList"/>
    <dgm:cxn modelId="{FD0187C4-FD7C-42C3-A1F7-B17DA3BF0A95}" type="presParOf" srcId="{9B1671C1-A5A2-46C3-BC23-0E21020D9DAB}" destId="{4C380099-20C4-4A22-984B-84F7F4C69A4B}" srcOrd="2" destOrd="0" presId="urn:microsoft.com/office/officeart/2018/2/layout/IconVerticalSolidList"/>
    <dgm:cxn modelId="{68F69500-E41A-4300-94E2-E3F4EE623814}" type="presParOf" srcId="{9B1671C1-A5A2-46C3-BC23-0E21020D9DAB}" destId="{EA51CCD1-D5AE-419B-BED9-737F97FAFD35}" srcOrd="3" destOrd="0" presId="urn:microsoft.com/office/officeart/2018/2/layout/IconVerticalSolidList"/>
    <dgm:cxn modelId="{13ED54B0-89D6-4491-AB42-847B8883DB48}" type="presParOf" srcId="{0F3C7ADE-825C-40D3-B1CF-4F71AC3590DE}" destId="{93A4EAF9-786F-4553-9C98-3810B1B15054}" srcOrd="5" destOrd="0" presId="urn:microsoft.com/office/officeart/2018/2/layout/IconVerticalSolidList"/>
    <dgm:cxn modelId="{41628AC7-A6F1-4655-8601-B99CAB95DDD5}" type="presParOf" srcId="{0F3C7ADE-825C-40D3-B1CF-4F71AC3590DE}" destId="{8C5EC5CE-7951-415B-8AD4-B829569B9D66}" srcOrd="6" destOrd="0" presId="urn:microsoft.com/office/officeart/2018/2/layout/IconVerticalSolidList"/>
    <dgm:cxn modelId="{A80D0BEA-AE02-46B6-B0CF-B3CC79CC62FA}" type="presParOf" srcId="{8C5EC5CE-7951-415B-8AD4-B829569B9D66}" destId="{C8025534-5BBC-43B0-827E-89A20E7470C0}" srcOrd="0" destOrd="0" presId="urn:microsoft.com/office/officeart/2018/2/layout/IconVerticalSolidList"/>
    <dgm:cxn modelId="{898DF521-DD86-42DF-AA90-A2DD128A08DA}" type="presParOf" srcId="{8C5EC5CE-7951-415B-8AD4-B829569B9D66}" destId="{855B6B7B-FCFE-41A6-9B5D-046C4E1319D1}" srcOrd="1" destOrd="0" presId="urn:microsoft.com/office/officeart/2018/2/layout/IconVerticalSolidList"/>
    <dgm:cxn modelId="{5D700C2D-173B-4EB4-9F69-5CF40F8EB6B2}" type="presParOf" srcId="{8C5EC5CE-7951-415B-8AD4-B829569B9D66}" destId="{5D56CEA7-6F99-42DE-B078-86C411F9F560}" srcOrd="2" destOrd="0" presId="urn:microsoft.com/office/officeart/2018/2/layout/IconVerticalSolidList"/>
    <dgm:cxn modelId="{1BCB0D12-31E6-457F-8746-CB0CA3B9A6CE}" type="presParOf" srcId="{8C5EC5CE-7951-415B-8AD4-B829569B9D66}" destId="{E996BD66-FA5F-4AB2-AC6C-FB1EE01AA987}" srcOrd="3" destOrd="0" presId="urn:microsoft.com/office/officeart/2018/2/layout/IconVerticalSolidList"/>
    <dgm:cxn modelId="{3557F760-B9D7-4383-BEAC-5142CFDAB556}" type="presParOf" srcId="{0F3C7ADE-825C-40D3-B1CF-4F71AC3590DE}" destId="{89A32BF3-7375-4196-9505-A83124B9A582}" srcOrd="7" destOrd="0" presId="urn:microsoft.com/office/officeart/2018/2/layout/IconVerticalSolidList"/>
    <dgm:cxn modelId="{75F3683C-70EA-47D6-85CD-AE73AA3DD8E1}" type="presParOf" srcId="{0F3C7ADE-825C-40D3-B1CF-4F71AC3590DE}" destId="{F1D9A51B-2B67-4857-B084-EA33402F899D}" srcOrd="8" destOrd="0" presId="urn:microsoft.com/office/officeart/2018/2/layout/IconVerticalSolidList"/>
    <dgm:cxn modelId="{0A011A65-EC01-47C4-A29F-94CA65B33D5E}" type="presParOf" srcId="{F1D9A51B-2B67-4857-B084-EA33402F899D}" destId="{33A42312-0D95-4062-A6A2-E7291A55B1E8}" srcOrd="0" destOrd="0" presId="urn:microsoft.com/office/officeart/2018/2/layout/IconVerticalSolidList"/>
    <dgm:cxn modelId="{BBCAC917-9851-4E3F-BD6E-1E09654D25CC}" type="presParOf" srcId="{F1D9A51B-2B67-4857-B084-EA33402F899D}" destId="{C0D89E53-6FD7-4D06-AF2A-DE4448B7AC12}" srcOrd="1" destOrd="0" presId="urn:microsoft.com/office/officeart/2018/2/layout/IconVerticalSolidList"/>
    <dgm:cxn modelId="{E408FAD9-3B73-49F7-9871-4C1DA3B92626}" type="presParOf" srcId="{F1D9A51B-2B67-4857-B084-EA33402F899D}" destId="{0B9E760A-2F1F-45B7-ACA3-77E0E8593C3E}" srcOrd="2" destOrd="0" presId="urn:microsoft.com/office/officeart/2018/2/layout/IconVerticalSolidList"/>
    <dgm:cxn modelId="{388286C7-BAB9-4E48-BCF8-152AE95E6975}" type="presParOf" srcId="{F1D9A51B-2B67-4857-B084-EA33402F899D}" destId="{9A858CF8-3002-48C4-9357-D1A2D1B01D67}" srcOrd="3" destOrd="0" presId="urn:microsoft.com/office/officeart/2018/2/layout/IconVerticalSolidList"/>
    <dgm:cxn modelId="{44E64187-632B-4EEF-86D4-A4CDF12B6740}" type="presParOf" srcId="{0F3C7ADE-825C-40D3-B1CF-4F71AC3590DE}" destId="{9DCC9A99-80CB-473F-9842-2012BE519277}" srcOrd="9" destOrd="0" presId="urn:microsoft.com/office/officeart/2018/2/layout/IconVerticalSolidList"/>
    <dgm:cxn modelId="{81D4CFDA-4126-4F7D-8DA6-D1EBEB46CC3B}" type="presParOf" srcId="{0F3C7ADE-825C-40D3-B1CF-4F71AC3590DE}" destId="{E5405C28-9AE7-4A85-BD97-B69DB2C25763}" srcOrd="10" destOrd="0" presId="urn:microsoft.com/office/officeart/2018/2/layout/IconVerticalSolidList"/>
    <dgm:cxn modelId="{FA04DDB0-D7B9-47D3-B77E-601D2F1D41C7}" type="presParOf" srcId="{E5405C28-9AE7-4A85-BD97-B69DB2C25763}" destId="{B7185D21-9E10-49B0-AE61-C21307F41235}" srcOrd="0" destOrd="0" presId="urn:microsoft.com/office/officeart/2018/2/layout/IconVerticalSolidList"/>
    <dgm:cxn modelId="{9DA81FA5-DB82-4032-AE7B-6DD83FEC9B6E}" type="presParOf" srcId="{E5405C28-9AE7-4A85-BD97-B69DB2C25763}" destId="{BA2B0B4F-F3BE-4160-B844-BFD2C67DBC98}" srcOrd="1" destOrd="0" presId="urn:microsoft.com/office/officeart/2018/2/layout/IconVerticalSolidList"/>
    <dgm:cxn modelId="{EA66A314-84FF-4C0E-86CD-BC7DBEE21A83}" type="presParOf" srcId="{E5405C28-9AE7-4A85-BD97-B69DB2C25763}" destId="{5AB76634-E093-4960-884B-A86E0ADDB498}" srcOrd="2" destOrd="0" presId="urn:microsoft.com/office/officeart/2018/2/layout/IconVerticalSolidList"/>
    <dgm:cxn modelId="{2E6D1B14-399C-4E1A-B34F-F2477E793201}" type="presParOf" srcId="{E5405C28-9AE7-4A85-BD97-B69DB2C25763}" destId="{AEC34074-788E-4DFC-A27B-A88FD5E5A7A3}"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257F310-61E2-4494-9F0D-773DFEBA91A1}" type="doc">
      <dgm:prSet loTypeId="urn:microsoft.com/office/officeart/2018/2/layout/IconLabelList" loCatId="icon" qsTypeId="urn:microsoft.com/office/officeart/2005/8/quickstyle/simple1" qsCatId="simple" csTypeId="urn:microsoft.com/office/officeart/2005/8/colors/accent6_2" csCatId="accent6" phldr="1"/>
      <dgm:spPr/>
      <dgm:t>
        <a:bodyPr/>
        <a:lstStyle/>
        <a:p>
          <a:endParaRPr lang="en-US"/>
        </a:p>
      </dgm:t>
    </dgm:pt>
    <dgm:pt modelId="{2F1ED933-D817-4C01-BD8D-9E43490753D9}">
      <dgm:prSet/>
      <dgm:spPr/>
      <dgm:t>
        <a:bodyPr/>
        <a:lstStyle/>
        <a:p>
          <a:r>
            <a:rPr lang="en-US"/>
            <a:t>Normalization (Late 1960’s) – Called agencies to provide persons with intellectual disabilities with living and learning experiences, provide greater independence and life patterns more like those without disabilities.</a:t>
          </a:r>
        </a:p>
      </dgm:t>
    </dgm:pt>
    <dgm:pt modelId="{8AABF41C-CE58-46CC-B5C2-FF780EF934AD}" type="parTrans" cxnId="{6D4AA778-146C-4C1A-92BE-5E377840E4FE}">
      <dgm:prSet/>
      <dgm:spPr/>
      <dgm:t>
        <a:bodyPr/>
        <a:lstStyle/>
        <a:p>
          <a:endParaRPr lang="en-US"/>
        </a:p>
      </dgm:t>
    </dgm:pt>
    <dgm:pt modelId="{8DD0324B-5BA2-4748-BD84-061CA6117FCB}" type="sibTrans" cxnId="{6D4AA778-146C-4C1A-92BE-5E377840E4FE}">
      <dgm:prSet/>
      <dgm:spPr/>
      <dgm:t>
        <a:bodyPr/>
        <a:lstStyle/>
        <a:p>
          <a:endParaRPr lang="en-US"/>
        </a:p>
      </dgm:t>
    </dgm:pt>
    <dgm:pt modelId="{0AC4F7F2-1F2F-46D1-8793-168B16908171}">
      <dgm:prSet/>
      <dgm:spPr/>
      <dgm:t>
        <a:bodyPr/>
        <a:lstStyle/>
        <a:p>
          <a:r>
            <a:rPr lang="en-US"/>
            <a:t>Deinstitutionalization – A decline in the number of persons with intellectual disabilities living in larger residential institutions.  States made efforts to move people out of the large institutions and into private, smaller group homes or small facilities.  </a:t>
          </a:r>
        </a:p>
      </dgm:t>
    </dgm:pt>
    <dgm:pt modelId="{B137B59D-2344-49E8-8317-A1A9AFBA98BE}" type="parTrans" cxnId="{4665FA44-7D9F-4030-B972-652B7FF057AA}">
      <dgm:prSet/>
      <dgm:spPr/>
      <dgm:t>
        <a:bodyPr/>
        <a:lstStyle/>
        <a:p>
          <a:endParaRPr lang="en-US"/>
        </a:p>
      </dgm:t>
    </dgm:pt>
    <dgm:pt modelId="{F2604EB0-01CB-4D1F-B051-905AFB730FF8}" type="sibTrans" cxnId="{4665FA44-7D9F-4030-B972-652B7FF057AA}">
      <dgm:prSet/>
      <dgm:spPr/>
      <dgm:t>
        <a:bodyPr/>
        <a:lstStyle/>
        <a:p>
          <a:endParaRPr lang="en-US"/>
        </a:p>
      </dgm:t>
    </dgm:pt>
    <dgm:pt modelId="{89346E5F-73B5-405B-B82E-A1D328AD68E3}" type="pres">
      <dgm:prSet presAssocID="{D257F310-61E2-4494-9F0D-773DFEBA91A1}" presName="root" presStyleCnt="0">
        <dgm:presLayoutVars>
          <dgm:dir/>
          <dgm:resizeHandles val="exact"/>
        </dgm:presLayoutVars>
      </dgm:prSet>
      <dgm:spPr/>
    </dgm:pt>
    <dgm:pt modelId="{8B6339F4-70B2-4B33-B50A-6D4A0DE2FBA6}" type="pres">
      <dgm:prSet presAssocID="{2F1ED933-D817-4C01-BD8D-9E43490753D9}" presName="compNode" presStyleCnt="0"/>
      <dgm:spPr/>
    </dgm:pt>
    <dgm:pt modelId="{138F2916-F858-4F90-B579-77F6C50B444C}" type="pres">
      <dgm:prSet presAssocID="{2F1ED933-D817-4C01-BD8D-9E43490753D9}"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heelchair Access"/>
        </a:ext>
      </dgm:extLst>
    </dgm:pt>
    <dgm:pt modelId="{8C0F4B1D-098E-4006-ACBD-334D89130EFE}" type="pres">
      <dgm:prSet presAssocID="{2F1ED933-D817-4C01-BD8D-9E43490753D9}" presName="spaceRect" presStyleCnt="0"/>
      <dgm:spPr/>
    </dgm:pt>
    <dgm:pt modelId="{0330AFCC-7FF0-422D-BFC0-92F4DDBCAE67}" type="pres">
      <dgm:prSet presAssocID="{2F1ED933-D817-4C01-BD8D-9E43490753D9}" presName="textRect" presStyleLbl="revTx" presStyleIdx="0" presStyleCnt="2">
        <dgm:presLayoutVars>
          <dgm:chMax val="1"/>
          <dgm:chPref val="1"/>
        </dgm:presLayoutVars>
      </dgm:prSet>
      <dgm:spPr/>
    </dgm:pt>
    <dgm:pt modelId="{E9ADE441-5141-49DC-B6AF-136BA923A525}" type="pres">
      <dgm:prSet presAssocID="{8DD0324B-5BA2-4748-BD84-061CA6117FCB}" presName="sibTrans" presStyleCnt="0"/>
      <dgm:spPr/>
    </dgm:pt>
    <dgm:pt modelId="{AD3526E1-1640-4A46-BE0C-D5695CCA8260}" type="pres">
      <dgm:prSet presAssocID="{0AC4F7F2-1F2F-46D1-8793-168B16908171}" presName="compNode" presStyleCnt="0"/>
      <dgm:spPr/>
    </dgm:pt>
    <dgm:pt modelId="{96C4ACFD-D171-494D-B826-6BEE4D8C4D20}" type="pres">
      <dgm:prSet presAssocID="{0AC4F7F2-1F2F-46D1-8793-168B16908171}"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ity"/>
        </a:ext>
      </dgm:extLst>
    </dgm:pt>
    <dgm:pt modelId="{18D19696-CE58-4272-82F5-D93CFDDFBFC9}" type="pres">
      <dgm:prSet presAssocID="{0AC4F7F2-1F2F-46D1-8793-168B16908171}" presName="spaceRect" presStyleCnt="0"/>
      <dgm:spPr/>
    </dgm:pt>
    <dgm:pt modelId="{1C5CF341-DA0A-4A74-B189-307684192449}" type="pres">
      <dgm:prSet presAssocID="{0AC4F7F2-1F2F-46D1-8793-168B16908171}" presName="textRect" presStyleLbl="revTx" presStyleIdx="1" presStyleCnt="2">
        <dgm:presLayoutVars>
          <dgm:chMax val="1"/>
          <dgm:chPref val="1"/>
        </dgm:presLayoutVars>
      </dgm:prSet>
      <dgm:spPr/>
    </dgm:pt>
  </dgm:ptLst>
  <dgm:cxnLst>
    <dgm:cxn modelId="{D0F2A72A-054E-4EF7-BB71-1C4E8A96567A}" type="presOf" srcId="{0AC4F7F2-1F2F-46D1-8793-168B16908171}" destId="{1C5CF341-DA0A-4A74-B189-307684192449}" srcOrd="0" destOrd="0" presId="urn:microsoft.com/office/officeart/2018/2/layout/IconLabelList"/>
    <dgm:cxn modelId="{2D424E3F-FC7B-4ADA-8A6A-48ECC217E3A9}" type="presOf" srcId="{D257F310-61E2-4494-9F0D-773DFEBA91A1}" destId="{89346E5F-73B5-405B-B82E-A1D328AD68E3}" srcOrd="0" destOrd="0" presId="urn:microsoft.com/office/officeart/2018/2/layout/IconLabelList"/>
    <dgm:cxn modelId="{4665FA44-7D9F-4030-B972-652B7FF057AA}" srcId="{D257F310-61E2-4494-9F0D-773DFEBA91A1}" destId="{0AC4F7F2-1F2F-46D1-8793-168B16908171}" srcOrd="1" destOrd="0" parTransId="{B137B59D-2344-49E8-8317-A1A9AFBA98BE}" sibTransId="{F2604EB0-01CB-4D1F-B051-905AFB730FF8}"/>
    <dgm:cxn modelId="{35F6926A-3534-4EA9-86CA-691960F00A5A}" type="presOf" srcId="{2F1ED933-D817-4C01-BD8D-9E43490753D9}" destId="{0330AFCC-7FF0-422D-BFC0-92F4DDBCAE67}" srcOrd="0" destOrd="0" presId="urn:microsoft.com/office/officeart/2018/2/layout/IconLabelList"/>
    <dgm:cxn modelId="{6D4AA778-146C-4C1A-92BE-5E377840E4FE}" srcId="{D257F310-61E2-4494-9F0D-773DFEBA91A1}" destId="{2F1ED933-D817-4C01-BD8D-9E43490753D9}" srcOrd="0" destOrd="0" parTransId="{8AABF41C-CE58-46CC-B5C2-FF780EF934AD}" sibTransId="{8DD0324B-5BA2-4748-BD84-061CA6117FCB}"/>
    <dgm:cxn modelId="{6C3E6CE5-F1FE-4EA0-8552-8B4A8F6A7925}" type="presParOf" srcId="{89346E5F-73B5-405B-B82E-A1D328AD68E3}" destId="{8B6339F4-70B2-4B33-B50A-6D4A0DE2FBA6}" srcOrd="0" destOrd="0" presId="urn:microsoft.com/office/officeart/2018/2/layout/IconLabelList"/>
    <dgm:cxn modelId="{99E3905F-C364-43B4-8026-2D766BCAD93E}" type="presParOf" srcId="{8B6339F4-70B2-4B33-B50A-6D4A0DE2FBA6}" destId="{138F2916-F858-4F90-B579-77F6C50B444C}" srcOrd="0" destOrd="0" presId="urn:microsoft.com/office/officeart/2018/2/layout/IconLabelList"/>
    <dgm:cxn modelId="{2438EBB1-BB49-4D4F-9D90-BCE8F734B519}" type="presParOf" srcId="{8B6339F4-70B2-4B33-B50A-6D4A0DE2FBA6}" destId="{8C0F4B1D-098E-4006-ACBD-334D89130EFE}" srcOrd="1" destOrd="0" presId="urn:microsoft.com/office/officeart/2018/2/layout/IconLabelList"/>
    <dgm:cxn modelId="{27DD4657-1794-42C7-966A-ED755F327915}" type="presParOf" srcId="{8B6339F4-70B2-4B33-B50A-6D4A0DE2FBA6}" destId="{0330AFCC-7FF0-422D-BFC0-92F4DDBCAE67}" srcOrd="2" destOrd="0" presId="urn:microsoft.com/office/officeart/2018/2/layout/IconLabelList"/>
    <dgm:cxn modelId="{208A5F72-E5E8-48B2-9C57-E9272A0137C0}" type="presParOf" srcId="{89346E5F-73B5-405B-B82E-A1D328AD68E3}" destId="{E9ADE441-5141-49DC-B6AF-136BA923A525}" srcOrd="1" destOrd="0" presId="urn:microsoft.com/office/officeart/2018/2/layout/IconLabelList"/>
    <dgm:cxn modelId="{D8E8EE93-DD8E-4001-9D43-0F96BC3EB2C9}" type="presParOf" srcId="{89346E5F-73B5-405B-B82E-A1D328AD68E3}" destId="{AD3526E1-1640-4A46-BE0C-D5695CCA8260}" srcOrd="2" destOrd="0" presId="urn:microsoft.com/office/officeart/2018/2/layout/IconLabelList"/>
    <dgm:cxn modelId="{6D670E44-075B-4188-90E8-F106E2B7A698}" type="presParOf" srcId="{AD3526E1-1640-4A46-BE0C-D5695CCA8260}" destId="{96C4ACFD-D171-494D-B826-6BEE4D8C4D20}" srcOrd="0" destOrd="0" presId="urn:microsoft.com/office/officeart/2018/2/layout/IconLabelList"/>
    <dgm:cxn modelId="{D3A07C3D-4335-4773-B5DA-AB81C732ED36}" type="presParOf" srcId="{AD3526E1-1640-4A46-BE0C-D5695CCA8260}" destId="{18D19696-CE58-4272-82F5-D93CFDDFBFC9}" srcOrd="1" destOrd="0" presId="urn:microsoft.com/office/officeart/2018/2/layout/IconLabelList"/>
    <dgm:cxn modelId="{22C215EB-2399-46BC-AFFB-4F4082BFBC57}" type="presParOf" srcId="{AD3526E1-1640-4A46-BE0C-D5695CCA8260}" destId="{1C5CF341-DA0A-4A74-B189-307684192449}"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778905F-9008-494B-ABFE-5B8E6054B406}" type="doc">
      <dgm:prSet loTypeId="urn:microsoft.com/office/officeart/2018/2/layout/IconLabelList" loCatId="icon" qsTypeId="urn:microsoft.com/office/officeart/2005/8/quickstyle/simple1" qsCatId="simple" csTypeId="urn:microsoft.com/office/officeart/2005/8/colors/accent6_2" csCatId="accent6" phldr="1"/>
      <dgm:spPr/>
      <dgm:t>
        <a:bodyPr/>
        <a:lstStyle/>
        <a:p>
          <a:endParaRPr lang="en-US"/>
        </a:p>
      </dgm:t>
    </dgm:pt>
    <dgm:pt modelId="{0F538DBF-69B9-481D-9A4F-C2011663496F}">
      <dgm:prSet/>
      <dgm:spPr/>
      <dgm:t>
        <a:bodyPr/>
        <a:lstStyle/>
        <a:p>
          <a:r>
            <a:rPr lang="en-US"/>
            <a:t>Inclusion/functional instruction – A call to include persons with disabilities into the mainstream of life and to teach them functional, practical and chronologically age-appropriate skills</a:t>
          </a:r>
        </a:p>
      </dgm:t>
    </dgm:pt>
    <dgm:pt modelId="{B2B94B8B-E7F8-4C78-8A41-28BB84BEA6CD}" type="parTrans" cxnId="{BFC8F0FF-F090-4052-BA70-B0DFBB58267A}">
      <dgm:prSet/>
      <dgm:spPr/>
      <dgm:t>
        <a:bodyPr/>
        <a:lstStyle/>
        <a:p>
          <a:endParaRPr lang="en-US"/>
        </a:p>
      </dgm:t>
    </dgm:pt>
    <dgm:pt modelId="{22464E5F-CC8E-470B-9CA6-9196106CD35C}" type="sibTrans" cxnId="{BFC8F0FF-F090-4052-BA70-B0DFBB58267A}">
      <dgm:prSet/>
      <dgm:spPr/>
      <dgm:t>
        <a:bodyPr/>
        <a:lstStyle/>
        <a:p>
          <a:endParaRPr lang="en-US"/>
        </a:p>
      </dgm:t>
    </dgm:pt>
    <dgm:pt modelId="{4242C820-0F5F-4AE6-80F0-DE6E575A9CC2}">
      <dgm:prSet/>
      <dgm:spPr/>
      <dgm:t>
        <a:bodyPr/>
        <a:lstStyle/>
        <a:p>
          <a:r>
            <a:rPr lang="en-US"/>
            <a:t>Self-determination – To improve the abilities of people with intellectual disabilities to have greater control over their own lives and making their own decisions</a:t>
          </a:r>
        </a:p>
      </dgm:t>
    </dgm:pt>
    <dgm:pt modelId="{4C9927B8-7C83-46AE-9B6E-BF4D49A012FF}" type="parTrans" cxnId="{0FF53FE1-1746-48B3-9DCB-5390FBFA2DC9}">
      <dgm:prSet/>
      <dgm:spPr/>
      <dgm:t>
        <a:bodyPr/>
        <a:lstStyle/>
        <a:p>
          <a:endParaRPr lang="en-US"/>
        </a:p>
      </dgm:t>
    </dgm:pt>
    <dgm:pt modelId="{368B3404-A5E3-4C83-BD73-984C62641A39}" type="sibTrans" cxnId="{0FF53FE1-1746-48B3-9DCB-5390FBFA2DC9}">
      <dgm:prSet/>
      <dgm:spPr/>
      <dgm:t>
        <a:bodyPr/>
        <a:lstStyle/>
        <a:p>
          <a:endParaRPr lang="en-US"/>
        </a:p>
      </dgm:t>
    </dgm:pt>
    <dgm:pt modelId="{570F31A1-5F30-4FA5-B594-DB45437B4CA8}" type="pres">
      <dgm:prSet presAssocID="{2778905F-9008-494B-ABFE-5B8E6054B406}" presName="root" presStyleCnt="0">
        <dgm:presLayoutVars>
          <dgm:dir/>
          <dgm:resizeHandles val="exact"/>
        </dgm:presLayoutVars>
      </dgm:prSet>
      <dgm:spPr/>
    </dgm:pt>
    <dgm:pt modelId="{0C5318EB-3276-491E-ADEC-5716583719A0}" type="pres">
      <dgm:prSet presAssocID="{0F538DBF-69B9-481D-9A4F-C2011663496F}" presName="compNode" presStyleCnt="0"/>
      <dgm:spPr/>
    </dgm:pt>
    <dgm:pt modelId="{4FEC6584-2564-4ACB-AA36-1B7BEF2E308E}" type="pres">
      <dgm:prSet presAssocID="{0F538DBF-69B9-481D-9A4F-C2011663496F}"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heelchair Access"/>
        </a:ext>
      </dgm:extLst>
    </dgm:pt>
    <dgm:pt modelId="{C5609A69-D936-4CF6-90D6-F610A742DC59}" type="pres">
      <dgm:prSet presAssocID="{0F538DBF-69B9-481D-9A4F-C2011663496F}" presName="spaceRect" presStyleCnt="0"/>
      <dgm:spPr/>
    </dgm:pt>
    <dgm:pt modelId="{07474A47-DC5B-49A7-B3EF-C9FC2F72F636}" type="pres">
      <dgm:prSet presAssocID="{0F538DBF-69B9-481D-9A4F-C2011663496F}" presName="textRect" presStyleLbl="revTx" presStyleIdx="0" presStyleCnt="2">
        <dgm:presLayoutVars>
          <dgm:chMax val="1"/>
          <dgm:chPref val="1"/>
        </dgm:presLayoutVars>
      </dgm:prSet>
      <dgm:spPr/>
    </dgm:pt>
    <dgm:pt modelId="{BD92C06A-E07D-43DA-ABB4-A877FE6B3547}" type="pres">
      <dgm:prSet presAssocID="{22464E5F-CC8E-470B-9CA6-9196106CD35C}" presName="sibTrans" presStyleCnt="0"/>
      <dgm:spPr/>
    </dgm:pt>
    <dgm:pt modelId="{BA9D66EE-08C0-43BF-BFF4-6C5F7C14BFB0}" type="pres">
      <dgm:prSet presAssocID="{4242C820-0F5F-4AE6-80F0-DE6E575A9CC2}" presName="compNode" presStyleCnt="0"/>
      <dgm:spPr/>
    </dgm:pt>
    <dgm:pt modelId="{5E7D9D45-8B35-4E17-A6E5-24788FF5E2DE}" type="pres">
      <dgm:prSet presAssocID="{4242C820-0F5F-4AE6-80F0-DE6E575A9CC2}"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New Wheelchair"/>
        </a:ext>
      </dgm:extLst>
    </dgm:pt>
    <dgm:pt modelId="{F52C4B5D-0F94-400A-B2DE-881F65BDF8FA}" type="pres">
      <dgm:prSet presAssocID="{4242C820-0F5F-4AE6-80F0-DE6E575A9CC2}" presName="spaceRect" presStyleCnt="0"/>
      <dgm:spPr/>
    </dgm:pt>
    <dgm:pt modelId="{C644BD3F-67FD-4C15-9A04-AF3243DF09C6}" type="pres">
      <dgm:prSet presAssocID="{4242C820-0F5F-4AE6-80F0-DE6E575A9CC2}" presName="textRect" presStyleLbl="revTx" presStyleIdx="1" presStyleCnt="2">
        <dgm:presLayoutVars>
          <dgm:chMax val="1"/>
          <dgm:chPref val="1"/>
        </dgm:presLayoutVars>
      </dgm:prSet>
      <dgm:spPr/>
    </dgm:pt>
  </dgm:ptLst>
  <dgm:cxnLst>
    <dgm:cxn modelId="{BFD3948C-E213-4737-B925-44DC34A86240}" type="presOf" srcId="{4242C820-0F5F-4AE6-80F0-DE6E575A9CC2}" destId="{C644BD3F-67FD-4C15-9A04-AF3243DF09C6}" srcOrd="0" destOrd="0" presId="urn:microsoft.com/office/officeart/2018/2/layout/IconLabelList"/>
    <dgm:cxn modelId="{F6C2E2D5-4D58-4B76-A1A5-4C8746A2D58D}" type="presOf" srcId="{0F538DBF-69B9-481D-9A4F-C2011663496F}" destId="{07474A47-DC5B-49A7-B3EF-C9FC2F72F636}" srcOrd="0" destOrd="0" presId="urn:microsoft.com/office/officeart/2018/2/layout/IconLabelList"/>
    <dgm:cxn modelId="{0FF53FE1-1746-48B3-9DCB-5390FBFA2DC9}" srcId="{2778905F-9008-494B-ABFE-5B8E6054B406}" destId="{4242C820-0F5F-4AE6-80F0-DE6E575A9CC2}" srcOrd="1" destOrd="0" parTransId="{4C9927B8-7C83-46AE-9B6E-BF4D49A012FF}" sibTransId="{368B3404-A5E3-4C83-BD73-984C62641A39}"/>
    <dgm:cxn modelId="{BE3AADFE-F887-44B2-83DF-05BAC109DAFC}" type="presOf" srcId="{2778905F-9008-494B-ABFE-5B8E6054B406}" destId="{570F31A1-5F30-4FA5-B594-DB45437B4CA8}" srcOrd="0" destOrd="0" presId="urn:microsoft.com/office/officeart/2018/2/layout/IconLabelList"/>
    <dgm:cxn modelId="{BFC8F0FF-F090-4052-BA70-B0DFBB58267A}" srcId="{2778905F-9008-494B-ABFE-5B8E6054B406}" destId="{0F538DBF-69B9-481D-9A4F-C2011663496F}" srcOrd="0" destOrd="0" parTransId="{B2B94B8B-E7F8-4C78-8A41-28BB84BEA6CD}" sibTransId="{22464E5F-CC8E-470B-9CA6-9196106CD35C}"/>
    <dgm:cxn modelId="{575A6E1B-0A80-4D7E-8A90-AD12A48DB6BB}" type="presParOf" srcId="{570F31A1-5F30-4FA5-B594-DB45437B4CA8}" destId="{0C5318EB-3276-491E-ADEC-5716583719A0}" srcOrd="0" destOrd="0" presId="urn:microsoft.com/office/officeart/2018/2/layout/IconLabelList"/>
    <dgm:cxn modelId="{8C818AA6-B33C-456A-8FA0-98067B7EE0FB}" type="presParOf" srcId="{0C5318EB-3276-491E-ADEC-5716583719A0}" destId="{4FEC6584-2564-4ACB-AA36-1B7BEF2E308E}" srcOrd="0" destOrd="0" presId="urn:microsoft.com/office/officeart/2018/2/layout/IconLabelList"/>
    <dgm:cxn modelId="{2E848D73-0212-4A46-AC4A-23F46ECBE77A}" type="presParOf" srcId="{0C5318EB-3276-491E-ADEC-5716583719A0}" destId="{C5609A69-D936-4CF6-90D6-F610A742DC59}" srcOrd="1" destOrd="0" presId="urn:microsoft.com/office/officeart/2018/2/layout/IconLabelList"/>
    <dgm:cxn modelId="{CEE53DB4-CD68-496B-89F9-C3F3811DA9D4}" type="presParOf" srcId="{0C5318EB-3276-491E-ADEC-5716583719A0}" destId="{07474A47-DC5B-49A7-B3EF-C9FC2F72F636}" srcOrd="2" destOrd="0" presId="urn:microsoft.com/office/officeart/2018/2/layout/IconLabelList"/>
    <dgm:cxn modelId="{A76292EC-75A1-4A16-813E-F22C324CFC75}" type="presParOf" srcId="{570F31A1-5F30-4FA5-B594-DB45437B4CA8}" destId="{BD92C06A-E07D-43DA-ABB4-A877FE6B3547}" srcOrd="1" destOrd="0" presId="urn:microsoft.com/office/officeart/2018/2/layout/IconLabelList"/>
    <dgm:cxn modelId="{1DDEC08B-149D-4534-BAF8-00ADCC5802DE}" type="presParOf" srcId="{570F31A1-5F30-4FA5-B594-DB45437B4CA8}" destId="{BA9D66EE-08C0-43BF-BFF4-6C5F7C14BFB0}" srcOrd="2" destOrd="0" presId="urn:microsoft.com/office/officeart/2018/2/layout/IconLabelList"/>
    <dgm:cxn modelId="{5E633849-7CA4-421A-94EB-D565B8CD8E68}" type="presParOf" srcId="{BA9D66EE-08C0-43BF-BFF4-6C5F7C14BFB0}" destId="{5E7D9D45-8B35-4E17-A6E5-24788FF5E2DE}" srcOrd="0" destOrd="0" presId="urn:microsoft.com/office/officeart/2018/2/layout/IconLabelList"/>
    <dgm:cxn modelId="{2CEFE845-33C1-4712-A978-0C60DD41F975}" type="presParOf" srcId="{BA9D66EE-08C0-43BF-BFF4-6C5F7C14BFB0}" destId="{F52C4B5D-0F94-400A-B2DE-881F65BDF8FA}" srcOrd="1" destOrd="0" presId="urn:microsoft.com/office/officeart/2018/2/layout/IconLabelList"/>
    <dgm:cxn modelId="{4C43B573-D857-4275-92A6-2FB61299BAB4}" type="presParOf" srcId="{BA9D66EE-08C0-43BF-BFF4-6C5F7C14BFB0}" destId="{C644BD3F-67FD-4C15-9A04-AF3243DF09C6}"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6B6F1A3-2D20-40BF-9F3D-DA37FE605F40}" type="doc">
      <dgm:prSet loTypeId="urn:microsoft.com/office/officeart/2018/2/layout/IconLabelList" loCatId="icon" qsTypeId="urn:microsoft.com/office/officeart/2005/8/quickstyle/simple1" qsCatId="simple" csTypeId="urn:microsoft.com/office/officeart/2005/8/colors/accent0_3" csCatId="mainScheme" phldr="1"/>
      <dgm:spPr/>
      <dgm:t>
        <a:bodyPr/>
        <a:lstStyle/>
        <a:p>
          <a:endParaRPr lang="en-US"/>
        </a:p>
      </dgm:t>
    </dgm:pt>
    <dgm:pt modelId="{7F0AB942-337E-4745-905D-DE172B8FDA5D}">
      <dgm:prSet/>
      <dgm:spPr/>
      <dgm:t>
        <a:bodyPr/>
        <a:lstStyle/>
        <a:p>
          <a:r>
            <a:rPr lang="en-US"/>
            <a:t>Participating in the General Curriculum (1997 &amp; 2004 IDEA)– it was meant to allow students with severe disabilities an opportunity to participate in the general academic curriculum in a meaningful way.  </a:t>
          </a:r>
        </a:p>
      </dgm:t>
    </dgm:pt>
    <dgm:pt modelId="{8C13777A-CDC5-430C-B8AA-78ADA5B83AE3}" type="parTrans" cxnId="{A2982B5C-9F12-4EB2-B179-DB11666D5995}">
      <dgm:prSet/>
      <dgm:spPr/>
      <dgm:t>
        <a:bodyPr/>
        <a:lstStyle/>
        <a:p>
          <a:endParaRPr lang="en-US"/>
        </a:p>
      </dgm:t>
    </dgm:pt>
    <dgm:pt modelId="{E1551AB4-8FF6-48E7-9BD5-A0984E1ADA08}" type="sibTrans" cxnId="{A2982B5C-9F12-4EB2-B179-DB11666D5995}">
      <dgm:prSet/>
      <dgm:spPr/>
      <dgm:t>
        <a:bodyPr/>
        <a:lstStyle/>
        <a:p>
          <a:endParaRPr lang="en-US"/>
        </a:p>
      </dgm:t>
    </dgm:pt>
    <dgm:pt modelId="{D9A014AF-ADAB-4F94-BE1A-592CEF86DA28}">
      <dgm:prSet/>
      <dgm:spPr/>
      <dgm:t>
        <a:bodyPr/>
        <a:lstStyle/>
        <a:p>
          <a:r>
            <a:rPr lang="en-US"/>
            <a:t>Students with severe disabilities are also required to participate in State Wide Testing (PASA)</a:t>
          </a:r>
        </a:p>
      </dgm:t>
    </dgm:pt>
    <dgm:pt modelId="{B2128447-86EB-467C-8E75-C698D7A58505}" type="parTrans" cxnId="{5C8820A2-3139-4CAE-A62F-4050E6E5C778}">
      <dgm:prSet/>
      <dgm:spPr/>
      <dgm:t>
        <a:bodyPr/>
        <a:lstStyle/>
        <a:p>
          <a:endParaRPr lang="en-US"/>
        </a:p>
      </dgm:t>
    </dgm:pt>
    <dgm:pt modelId="{084CFCF6-9CDB-449B-BDD8-3E221EFEBC95}" type="sibTrans" cxnId="{5C8820A2-3139-4CAE-A62F-4050E6E5C778}">
      <dgm:prSet/>
      <dgm:spPr/>
      <dgm:t>
        <a:bodyPr/>
        <a:lstStyle/>
        <a:p>
          <a:endParaRPr lang="en-US"/>
        </a:p>
      </dgm:t>
    </dgm:pt>
    <dgm:pt modelId="{CB508684-875D-4889-AAFD-EA134839C3C7}" type="pres">
      <dgm:prSet presAssocID="{C6B6F1A3-2D20-40BF-9F3D-DA37FE605F40}" presName="root" presStyleCnt="0">
        <dgm:presLayoutVars>
          <dgm:dir/>
          <dgm:resizeHandles val="exact"/>
        </dgm:presLayoutVars>
      </dgm:prSet>
      <dgm:spPr/>
    </dgm:pt>
    <dgm:pt modelId="{91718C67-D175-405E-ABF6-A919C1EDFF88}" type="pres">
      <dgm:prSet presAssocID="{7F0AB942-337E-4745-905D-DE172B8FDA5D}" presName="compNode" presStyleCnt="0"/>
      <dgm:spPr/>
    </dgm:pt>
    <dgm:pt modelId="{C7679873-C2A5-4D40-8367-3B83DFB646A7}" type="pres">
      <dgm:prSet presAssocID="{7F0AB942-337E-4745-905D-DE172B8FDA5D}"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lassroom"/>
        </a:ext>
      </dgm:extLst>
    </dgm:pt>
    <dgm:pt modelId="{1CD3F3DB-9499-4CD6-9311-D95C8C9D76E1}" type="pres">
      <dgm:prSet presAssocID="{7F0AB942-337E-4745-905D-DE172B8FDA5D}" presName="spaceRect" presStyleCnt="0"/>
      <dgm:spPr/>
    </dgm:pt>
    <dgm:pt modelId="{871AB559-A7C3-4681-A99E-68BCA493D0FD}" type="pres">
      <dgm:prSet presAssocID="{7F0AB942-337E-4745-905D-DE172B8FDA5D}" presName="textRect" presStyleLbl="revTx" presStyleIdx="0" presStyleCnt="2">
        <dgm:presLayoutVars>
          <dgm:chMax val="1"/>
          <dgm:chPref val="1"/>
        </dgm:presLayoutVars>
      </dgm:prSet>
      <dgm:spPr/>
    </dgm:pt>
    <dgm:pt modelId="{209183B5-84D0-4EB6-BE3B-8F6EF82D3A5C}" type="pres">
      <dgm:prSet presAssocID="{E1551AB4-8FF6-48E7-9BD5-A0984E1ADA08}" presName="sibTrans" presStyleCnt="0"/>
      <dgm:spPr/>
    </dgm:pt>
    <dgm:pt modelId="{57A0CA00-A500-49B4-8301-E384FCE52732}" type="pres">
      <dgm:prSet presAssocID="{D9A014AF-ADAB-4F94-BE1A-592CEF86DA28}" presName="compNode" presStyleCnt="0"/>
      <dgm:spPr/>
    </dgm:pt>
    <dgm:pt modelId="{FD83C7B3-42C0-4556-9CE0-E0AA35634D82}" type="pres">
      <dgm:prSet presAssocID="{D9A014AF-ADAB-4F94-BE1A-592CEF86DA28}"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heelchair Access"/>
        </a:ext>
      </dgm:extLst>
    </dgm:pt>
    <dgm:pt modelId="{E4C16860-E941-4FE3-82A9-1720AF62A7D9}" type="pres">
      <dgm:prSet presAssocID="{D9A014AF-ADAB-4F94-BE1A-592CEF86DA28}" presName="spaceRect" presStyleCnt="0"/>
      <dgm:spPr/>
    </dgm:pt>
    <dgm:pt modelId="{AD544CFD-2227-4117-BD79-554DE25599E5}" type="pres">
      <dgm:prSet presAssocID="{D9A014AF-ADAB-4F94-BE1A-592CEF86DA28}" presName="textRect" presStyleLbl="revTx" presStyleIdx="1" presStyleCnt="2">
        <dgm:presLayoutVars>
          <dgm:chMax val="1"/>
          <dgm:chPref val="1"/>
        </dgm:presLayoutVars>
      </dgm:prSet>
      <dgm:spPr/>
    </dgm:pt>
  </dgm:ptLst>
  <dgm:cxnLst>
    <dgm:cxn modelId="{C73CDA35-699E-433B-A85B-9E019EE7290B}" type="presOf" srcId="{7F0AB942-337E-4745-905D-DE172B8FDA5D}" destId="{871AB559-A7C3-4681-A99E-68BCA493D0FD}" srcOrd="0" destOrd="0" presId="urn:microsoft.com/office/officeart/2018/2/layout/IconLabelList"/>
    <dgm:cxn modelId="{A2982B5C-9F12-4EB2-B179-DB11666D5995}" srcId="{C6B6F1A3-2D20-40BF-9F3D-DA37FE605F40}" destId="{7F0AB942-337E-4745-905D-DE172B8FDA5D}" srcOrd="0" destOrd="0" parTransId="{8C13777A-CDC5-430C-B8AA-78ADA5B83AE3}" sibTransId="{E1551AB4-8FF6-48E7-9BD5-A0984E1ADA08}"/>
    <dgm:cxn modelId="{25702743-48B9-4DC8-9AB1-011D64AD4554}" type="presOf" srcId="{D9A014AF-ADAB-4F94-BE1A-592CEF86DA28}" destId="{AD544CFD-2227-4117-BD79-554DE25599E5}" srcOrd="0" destOrd="0" presId="urn:microsoft.com/office/officeart/2018/2/layout/IconLabelList"/>
    <dgm:cxn modelId="{0580D155-8247-488F-ACB6-4C6254D71879}" type="presOf" srcId="{C6B6F1A3-2D20-40BF-9F3D-DA37FE605F40}" destId="{CB508684-875D-4889-AAFD-EA134839C3C7}" srcOrd="0" destOrd="0" presId="urn:microsoft.com/office/officeart/2018/2/layout/IconLabelList"/>
    <dgm:cxn modelId="{5C8820A2-3139-4CAE-A62F-4050E6E5C778}" srcId="{C6B6F1A3-2D20-40BF-9F3D-DA37FE605F40}" destId="{D9A014AF-ADAB-4F94-BE1A-592CEF86DA28}" srcOrd="1" destOrd="0" parTransId="{B2128447-86EB-467C-8E75-C698D7A58505}" sibTransId="{084CFCF6-9CDB-449B-BDD8-3E221EFEBC95}"/>
    <dgm:cxn modelId="{3787D48C-B114-4B2E-B462-095D79F17A37}" type="presParOf" srcId="{CB508684-875D-4889-AAFD-EA134839C3C7}" destId="{91718C67-D175-405E-ABF6-A919C1EDFF88}" srcOrd="0" destOrd="0" presId="urn:microsoft.com/office/officeart/2018/2/layout/IconLabelList"/>
    <dgm:cxn modelId="{BA36CC1F-120A-4682-95B2-B29F089641FC}" type="presParOf" srcId="{91718C67-D175-405E-ABF6-A919C1EDFF88}" destId="{C7679873-C2A5-4D40-8367-3B83DFB646A7}" srcOrd="0" destOrd="0" presId="urn:microsoft.com/office/officeart/2018/2/layout/IconLabelList"/>
    <dgm:cxn modelId="{F3BABC34-2BB1-4A9F-AEBA-D33A5184AC01}" type="presParOf" srcId="{91718C67-D175-405E-ABF6-A919C1EDFF88}" destId="{1CD3F3DB-9499-4CD6-9311-D95C8C9D76E1}" srcOrd="1" destOrd="0" presId="urn:microsoft.com/office/officeart/2018/2/layout/IconLabelList"/>
    <dgm:cxn modelId="{33D515AB-0FEF-4B20-B4D9-BF091F414B24}" type="presParOf" srcId="{91718C67-D175-405E-ABF6-A919C1EDFF88}" destId="{871AB559-A7C3-4681-A99E-68BCA493D0FD}" srcOrd="2" destOrd="0" presId="urn:microsoft.com/office/officeart/2018/2/layout/IconLabelList"/>
    <dgm:cxn modelId="{D12FAD35-A4E1-49B5-94EA-139ECD673C15}" type="presParOf" srcId="{CB508684-875D-4889-AAFD-EA134839C3C7}" destId="{209183B5-84D0-4EB6-BE3B-8F6EF82D3A5C}" srcOrd="1" destOrd="0" presId="urn:microsoft.com/office/officeart/2018/2/layout/IconLabelList"/>
    <dgm:cxn modelId="{FA8C990C-156D-4CB4-B6C1-87AF4FAA87DB}" type="presParOf" srcId="{CB508684-875D-4889-AAFD-EA134839C3C7}" destId="{57A0CA00-A500-49B4-8301-E384FCE52732}" srcOrd="2" destOrd="0" presId="urn:microsoft.com/office/officeart/2018/2/layout/IconLabelList"/>
    <dgm:cxn modelId="{82AB58D5-5CE1-4696-9866-D4ADDE01B93C}" type="presParOf" srcId="{57A0CA00-A500-49B4-8301-E384FCE52732}" destId="{FD83C7B3-42C0-4556-9CE0-E0AA35634D82}" srcOrd="0" destOrd="0" presId="urn:microsoft.com/office/officeart/2018/2/layout/IconLabelList"/>
    <dgm:cxn modelId="{C4325BA2-F06E-4196-8CEF-F743C4B5D30B}" type="presParOf" srcId="{57A0CA00-A500-49B4-8301-E384FCE52732}" destId="{E4C16860-E941-4FE3-82A9-1720AF62A7D9}" srcOrd="1" destOrd="0" presId="urn:microsoft.com/office/officeart/2018/2/layout/IconLabelList"/>
    <dgm:cxn modelId="{41140DFA-F998-42A1-9129-A4A246ECB46A}" type="presParOf" srcId="{57A0CA00-A500-49B4-8301-E384FCE52732}" destId="{AD544CFD-2227-4117-BD79-554DE25599E5}"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5914DE9-08FF-4341-BFB2-0A4A880F413C}" type="doc">
      <dgm:prSet loTypeId="urn:microsoft.com/office/officeart/2018/2/layout/IconVerticalSolidList" loCatId="icon" qsTypeId="urn:microsoft.com/office/officeart/2005/8/quickstyle/simple1" qsCatId="simple" csTypeId="urn:microsoft.com/office/officeart/2005/8/colors/accent0_3" csCatId="mainScheme" phldr="1"/>
      <dgm:spPr/>
      <dgm:t>
        <a:bodyPr/>
        <a:lstStyle/>
        <a:p>
          <a:endParaRPr lang="en-US"/>
        </a:p>
      </dgm:t>
    </dgm:pt>
    <dgm:pt modelId="{CF8DCA49-DF9E-497D-95D1-5E1A0B2398AB}">
      <dgm:prSet/>
      <dgm:spPr/>
      <dgm:t>
        <a:bodyPr/>
        <a:lstStyle/>
        <a:p>
          <a:r>
            <a:rPr lang="en-US"/>
            <a:t>Students with severe disabilities should be educated in regular education with students who do not have disabilities</a:t>
          </a:r>
        </a:p>
      </dgm:t>
    </dgm:pt>
    <dgm:pt modelId="{2960E5A9-D43B-457B-A610-4517E498E0D9}" type="parTrans" cxnId="{0B805A02-8DA6-46E7-8F34-C7EA76DBD8D0}">
      <dgm:prSet/>
      <dgm:spPr/>
      <dgm:t>
        <a:bodyPr/>
        <a:lstStyle/>
        <a:p>
          <a:endParaRPr lang="en-US"/>
        </a:p>
      </dgm:t>
    </dgm:pt>
    <dgm:pt modelId="{739D9495-3A6A-4B83-8E1F-CDE23124E28F}" type="sibTrans" cxnId="{0B805A02-8DA6-46E7-8F34-C7EA76DBD8D0}">
      <dgm:prSet/>
      <dgm:spPr/>
      <dgm:t>
        <a:bodyPr/>
        <a:lstStyle/>
        <a:p>
          <a:endParaRPr lang="en-US"/>
        </a:p>
      </dgm:t>
    </dgm:pt>
    <dgm:pt modelId="{1CF18FA0-F308-4DFA-BC20-6812E8BCBA20}">
      <dgm:prSet/>
      <dgm:spPr/>
      <dgm:t>
        <a:bodyPr/>
        <a:lstStyle/>
        <a:p>
          <a:r>
            <a:rPr lang="en-US"/>
            <a:t>Learning is more likely to occur with opportunities to interact with students of varying ability levels.</a:t>
          </a:r>
        </a:p>
      </dgm:t>
    </dgm:pt>
    <dgm:pt modelId="{0E78C76C-36C3-4DC5-AF69-98E5C63CEF04}" type="parTrans" cxnId="{B72322F1-C898-4843-98D7-D87944B5B362}">
      <dgm:prSet/>
      <dgm:spPr/>
      <dgm:t>
        <a:bodyPr/>
        <a:lstStyle/>
        <a:p>
          <a:endParaRPr lang="en-US"/>
        </a:p>
      </dgm:t>
    </dgm:pt>
    <dgm:pt modelId="{750364A5-A323-4677-9288-75C220F482EC}" type="sibTrans" cxnId="{B72322F1-C898-4843-98D7-D87944B5B362}">
      <dgm:prSet/>
      <dgm:spPr/>
      <dgm:t>
        <a:bodyPr/>
        <a:lstStyle/>
        <a:p>
          <a:endParaRPr lang="en-US"/>
        </a:p>
      </dgm:t>
    </dgm:pt>
    <dgm:pt modelId="{7D59D002-C9C5-49BC-BE09-A7298BB6FCCE}">
      <dgm:prSet/>
      <dgm:spPr/>
      <dgm:t>
        <a:bodyPr/>
        <a:lstStyle/>
        <a:p>
          <a:r>
            <a:rPr lang="en-US"/>
            <a:t>The goal is to have students participate as fully as possible in integrated adult environment</a:t>
          </a:r>
        </a:p>
      </dgm:t>
    </dgm:pt>
    <dgm:pt modelId="{A74CEB64-E636-478C-A20D-CD63173DD3D6}" type="parTrans" cxnId="{DE07A7F3-89C1-401B-977A-171938FD0240}">
      <dgm:prSet/>
      <dgm:spPr/>
      <dgm:t>
        <a:bodyPr/>
        <a:lstStyle/>
        <a:p>
          <a:endParaRPr lang="en-US"/>
        </a:p>
      </dgm:t>
    </dgm:pt>
    <dgm:pt modelId="{866AE8D9-630C-40A1-A73E-796E2811A7DB}" type="sibTrans" cxnId="{DE07A7F3-89C1-401B-977A-171938FD0240}">
      <dgm:prSet/>
      <dgm:spPr/>
      <dgm:t>
        <a:bodyPr/>
        <a:lstStyle/>
        <a:p>
          <a:endParaRPr lang="en-US"/>
        </a:p>
      </dgm:t>
    </dgm:pt>
    <dgm:pt modelId="{0ECB241A-5C41-4828-8AB6-10CB5DA6C3A7}">
      <dgm:prSet/>
      <dgm:spPr/>
      <dgm:t>
        <a:bodyPr/>
        <a:lstStyle/>
        <a:p>
          <a:r>
            <a:rPr lang="en-US"/>
            <a:t>Skills would be learned and taught in a variety of conditions and settings so the learner could be able to use skills in the natural setting (generalization)</a:t>
          </a:r>
        </a:p>
      </dgm:t>
    </dgm:pt>
    <dgm:pt modelId="{349A0347-0512-44B2-85A6-412EA11A8826}" type="parTrans" cxnId="{EFC6A4FC-B1EA-4A24-A3B1-0E0BFB4F8B58}">
      <dgm:prSet/>
      <dgm:spPr/>
      <dgm:t>
        <a:bodyPr/>
        <a:lstStyle/>
        <a:p>
          <a:endParaRPr lang="en-US"/>
        </a:p>
      </dgm:t>
    </dgm:pt>
    <dgm:pt modelId="{307213FD-800C-4BA4-AB47-77375D11550C}" type="sibTrans" cxnId="{EFC6A4FC-B1EA-4A24-A3B1-0E0BFB4F8B58}">
      <dgm:prSet/>
      <dgm:spPr/>
      <dgm:t>
        <a:bodyPr/>
        <a:lstStyle/>
        <a:p>
          <a:endParaRPr lang="en-US"/>
        </a:p>
      </dgm:t>
    </dgm:pt>
    <dgm:pt modelId="{A3B8F6F0-41AD-4A7F-BBE5-72F82FA7A82B}" type="pres">
      <dgm:prSet presAssocID="{55914DE9-08FF-4341-BFB2-0A4A880F413C}" presName="root" presStyleCnt="0">
        <dgm:presLayoutVars>
          <dgm:dir/>
          <dgm:resizeHandles val="exact"/>
        </dgm:presLayoutVars>
      </dgm:prSet>
      <dgm:spPr/>
    </dgm:pt>
    <dgm:pt modelId="{35058B14-AF22-48B9-B8E0-AD586E6D504A}" type="pres">
      <dgm:prSet presAssocID="{CF8DCA49-DF9E-497D-95D1-5E1A0B2398AB}" presName="compNode" presStyleCnt="0"/>
      <dgm:spPr/>
    </dgm:pt>
    <dgm:pt modelId="{05BB5FB3-8FB5-4B03-9E4C-6BA490BCE4A8}" type="pres">
      <dgm:prSet presAssocID="{CF8DCA49-DF9E-497D-95D1-5E1A0B2398AB}" presName="bgRect" presStyleLbl="bgShp" presStyleIdx="0" presStyleCnt="4"/>
      <dgm:spPr/>
    </dgm:pt>
    <dgm:pt modelId="{6D0CDEF5-6B4F-4B9B-8980-9C8A61C272BF}" type="pres">
      <dgm:prSet presAssocID="{CF8DCA49-DF9E-497D-95D1-5E1A0B2398AB}"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heelchair Access"/>
        </a:ext>
      </dgm:extLst>
    </dgm:pt>
    <dgm:pt modelId="{989F9E16-E7B4-4C2B-B5FF-DE5D53A7D3E7}" type="pres">
      <dgm:prSet presAssocID="{CF8DCA49-DF9E-497D-95D1-5E1A0B2398AB}" presName="spaceRect" presStyleCnt="0"/>
      <dgm:spPr/>
    </dgm:pt>
    <dgm:pt modelId="{FC575DC2-AA66-445C-8FA4-2645AFDA58BF}" type="pres">
      <dgm:prSet presAssocID="{CF8DCA49-DF9E-497D-95D1-5E1A0B2398AB}" presName="parTx" presStyleLbl="revTx" presStyleIdx="0" presStyleCnt="4">
        <dgm:presLayoutVars>
          <dgm:chMax val="0"/>
          <dgm:chPref val="0"/>
        </dgm:presLayoutVars>
      </dgm:prSet>
      <dgm:spPr/>
    </dgm:pt>
    <dgm:pt modelId="{5435D18C-C9D6-4B40-91CB-619F128DC1FC}" type="pres">
      <dgm:prSet presAssocID="{739D9495-3A6A-4B83-8E1F-CDE23124E28F}" presName="sibTrans" presStyleCnt="0"/>
      <dgm:spPr/>
    </dgm:pt>
    <dgm:pt modelId="{623DAA03-AE46-4BFD-BF5D-B9585207FD3D}" type="pres">
      <dgm:prSet presAssocID="{1CF18FA0-F308-4DFA-BC20-6812E8BCBA20}" presName="compNode" presStyleCnt="0"/>
      <dgm:spPr/>
    </dgm:pt>
    <dgm:pt modelId="{3B514C89-B78F-47EA-9F48-EA729E3FD994}" type="pres">
      <dgm:prSet presAssocID="{1CF18FA0-F308-4DFA-BC20-6812E8BCBA20}" presName="bgRect" presStyleLbl="bgShp" presStyleIdx="1" presStyleCnt="4"/>
      <dgm:spPr/>
    </dgm:pt>
    <dgm:pt modelId="{CA66DB47-5912-4A56-96B4-C6AE37BFEBDD}" type="pres">
      <dgm:prSet presAssocID="{1CF18FA0-F308-4DFA-BC20-6812E8BCBA20}"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assroom"/>
        </a:ext>
      </dgm:extLst>
    </dgm:pt>
    <dgm:pt modelId="{B6D38C69-C287-47FB-A6D9-42EEABDD9E08}" type="pres">
      <dgm:prSet presAssocID="{1CF18FA0-F308-4DFA-BC20-6812E8BCBA20}" presName="spaceRect" presStyleCnt="0"/>
      <dgm:spPr/>
    </dgm:pt>
    <dgm:pt modelId="{F951AAC5-E21E-489E-BA11-6FF56A5692AD}" type="pres">
      <dgm:prSet presAssocID="{1CF18FA0-F308-4DFA-BC20-6812E8BCBA20}" presName="parTx" presStyleLbl="revTx" presStyleIdx="1" presStyleCnt="4">
        <dgm:presLayoutVars>
          <dgm:chMax val="0"/>
          <dgm:chPref val="0"/>
        </dgm:presLayoutVars>
      </dgm:prSet>
      <dgm:spPr/>
    </dgm:pt>
    <dgm:pt modelId="{5CE2CB81-C00F-47E6-93AE-FE2A87231759}" type="pres">
      <dgm:prSet presAssocID="{750364A5-A323-4677-9288-75C220F482EC}" presName="sibTrans" presStyleCnt="0"/>
      <dgm:spPr/>
    </dgm:pt>
    <dgm:pt modelId="{D687256A-C0D4-49AF-847A-36CF6BED2D20}" type="pres">
      <dgm:prSet presAssocID="{7D59D002-C9C5-49BC-BE09-A7298BB6FCCE}" presName="compNode" presStyleCnt="0"/>
      <dgm:spPr/>
    </dgm:pt>
    <dgm:pt modelId="{16B93A0D-AAFC-418B-BF67-28C0ABA2DD1E}" type="pres">
      <dgm:prSet presAssocID="{7D59D002-C9C5-49BC-BE09-A7298BB6FCCE}" presName="bgRect" presStyleLbl="bgShp" presStyleIdx="2" presStyleCnt="4"/>
      <dgm:spPr/>
    </dgm:pt>
    <dgm:pt modelId="{74BEA1B8-97E5-4647-9B4A-6FDFB08A3670}" type="pres">
      <dgm:prSet presAssocID="{7D59D002-C9C5-49BC-BE09-A7298BB6FCCE}"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choolhouse"/>
        </a:ext>
      </dgm:extLst>
    </dgm:pt>
    <dgm:pt modelId="{BF8DE040-5883-4470-B1D3-6B0B67CF0C95}" type="pres">
      <dgm:prSet presAssocID="{7D59D002-C9C5-49BC-BE09-A7298BB6FCCE}" presName="spaceRect" presStyleCnt="0"/>
      <dgm:spPr/>
    </dgm:pt>
    <dgm:pt modelId="{DC547757-6D29-49FF-8C8D-360E2FF17E1C}" type="pres">
      <dgm:prSet presAssocID="{7D59D002-C9C5-49BC-BE09-A7298BB6FCCE}" presName="parTx" presStyleLbl="revTx" presStyleIdx="2" presStyleCnt="4">
        <dgm:presLayoutVars>
          <dgm:chMax val="0"/>
          <dgm:chPref val="0"/>
        </dgm:presLayoutVars>
      </dgm:prSet>
      <dgm:spPr/>
    </dgm:pt>
    <dgm:pt modelId="{3513E804-9605-4A0D-8432-434B31728FDC}" type="pres">
      <dgm:prSet presAssocID="{866AE8D9-630C-40A1-A73E-796E2811A7DB}" presName="sibTrans" presStyleCnt="0"/>
      <dgm:spPr/>
    </dgm:pt>
    <dgm:pt modelId="{2E52DAE5-F86C-4E4C-B2C9-C55C2E4E4BD8}" type="pres">
      <dgm:prSet presAssocID="{0ECB241A-5C41-4828-8AB6-10CB5DA6C3A7}" presName="compNode" presStyleCnt="0"/>
      <dgm:spPr/>
    </dgm:pt>
    <dgm:pt modelId="{4252C3D7-702F-4E80-8645-F314D56391C1}" type="pres">
      <dgm:prSet presAssocID="{0ECB241A-5C41-4828-8AB6-10CB5DA6C3A7}" presName="bgRect" presStyleLbl="bgShp" presStyleIdx="3" presStyleCnt="4"/>
      <dgm:spPr/>
    </dgm:pt>
    <dgm:pt modelId="{F0410BC7-DE28-4602-9954-F422049535A3}" type="pres">
      <dgm:prSet presAssocID="{0ECB241A-5C41-4828-8AB6-10CB5DA6C3A7}"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Light Bulb and Gear"/>
        </a:ext>
      </dgm:extLst>
    </dgm:pt>
    <dgm:pt modelId="{12E3033D-AE02-4DCF-A2AE-0CC75A943AE3}" type="pres">
      <dgm:prSet presAssocID="{0ECB241A-5C41-4828-8AB6-10CB5DA6C3A7}" presName="spaceRect" presStyleCnt="0"/>
      <dgm:spPr/>
    </dgm:pt>
    <dgm:pt modelId="{908F946C-F895-4937-965A-8C2FC6BAB794}" type="pres">
      <dgm:prSet presAssocID="{0ECB241A-5C41-4828-8AB6-10CB5DA6C3A7}" presName="parTx" presStyleLbl="revTx" presStyleIdx="3" presStyleCnt="4">
        <dgm:presLayoutVars>
          <dgm:chMax val="0"/>
          <dgm:chPref val="0"/>
        </dgm:presLayoutVars>
      </dgm:prSet>
      <dgm:spPr/>
    </dgm:pt>
  </dgm:ptLst>
  <dgm:cxnLst>
    <dgm:cxn modelId="{0B805A02-8DA6-46E7-8F34-C7EA76DBD8D0}" srcId="{55914DE9-08FF-4341-BFB2-0A4A880F413C}" destId="{CF8DCA49-DF9E-497D-95D1-5E1A0B2398AB}" srcOrd="0" destOrd="0" parTransId="{2960E5A9-D43B-457B-A610-4517E498E0D9}" sibTransId="{739D9495-3A6A-4B83-8E1F-CDE23124E28F}"/>
    <dgm:cxn modelId="{1979A30B-CC0C-42DA-8676-BD1ABC657757}" type="presOf" srcId="{7D59D002-C9C5-49BC-BE09-A7298BB6FCCE}" destId="{DC547757-6D29-49FF-8C8D-360E2FF17E1C}" srcOrd="0" destOrd="0" presId="urn:microsoft.com/office/officeart/2018/2/layout/IconVerticalSolidList"/>
    <dgm:cxn modelId="{D06A9357-7B15-4582-95AA-E21202FE50CF}" type="presOf" srcId="{CF8DCA49-DF9E-497D-95D1-5E1A0B2398AB}" destId="{FC575DC2-AA66-445C-8FA4-2645AFDA58BF}" srcOrd="0" destOrd="0" presId="urn:microsoft.com/office/officeart/2018/2/layout/IconVerticalSolidList"/>
    <dgm:cxn modelId="{B3D1BCAE-748F-4AD0-9019-4D78275D1E9C}" type="presOf" srcId="{1CF18FA0-F308-4DFA-BC20-6812E8BCBA20}" destId="{F951AAC5-E21E-489E-BA11-6FF56A5692AD}" srcOrd="0" destOrd="0" presId="urn:microsoft.com/office/officeart/2018/2/layout/IconVerticalSolidList"/>
    <dgm:cxn modelId="{B72322F1-C898-4843-98D7-D87944B5B362}" srcId="{55914DE9-08FF-4341-BFB2-0A4A880F413C}" destId="{1CF18FA0-F308-4DFA-BC20-6812E8BCBA20}" srcOrd="1" destOrd="0" parTransId="{0E78C76C-36C3-4DC5-AF69-98E5C63CEF04}" sibTransId="{750364A5-A323-4677-9288-75C220F482EC}"/>
    <dgm:cxn modelId="{DE07A7F3-89C1-401B-977A-171938FD0240}" srcId="{55914DE9-08FF-4341-BFB2-0A4A880F413C}" destId="{7D59D002-C9C5-49BC-BE09-A7298BB6FCCE}" srcOrd="2" destOrd="0" parTransId="{A74CEB64-E636-478C-A20D-CD63173DD3D6}" sibTransId="{866AE8D9-630C-40A1-A73E-796E2811A7DB}"/>
    <dgm:cxn modelId="{0AE617F6-B432-4570-B8A2-1AEFEF07D0BE}" type="presOf" srcId="{55914DE9-08FF-4341-BFB2-0A4A880F413C}" destId="{A3B8F6F0-41AD-4A7F-BBE5-72F82FA7A82B}" srcOrd="0" destOrd="0" presId="urn:microsoft.com/office/officeart/2018/2/layout/IconVerticalSolidList"/>
    <dgm:cxn modelId="{6152BBFB-2CA1-47D3-9A1F-25AC25858AAD}" type="presOf" srcId="{0ECB241A-5C41-4828-8AB6-10CB5DA6C3A7}" destId="{908F946C-F895-4937-965A-8C2FC6BAB794}" srcOrd="0" destOrd="0" presId="urn:microsoft.com/office/officeart/2018/2/layout/IconVerticalSolidList"/>
    <dgm:cxn modelId="{EFC6A4FC-B1EA-4A24-A3B1-0E0BFB4F8B58}" srcId="{55914DE9-08FF-4341-BFB2-0A4A880F413C}" destId="{0ECB241A-5C41-4828-8AB6-10CB5DA6C3A7}" srcOrd="3" destOrd="0" parTransId="{349A0347-0512-44B2-85A6-412EA11A8826}" sibTransId="{307213FD-800C-4BA4-AB47-77375D11550C}"/>
    <dgm:cxn modelId="{2E39EC75-364F-4503-A8C5-B9DC854CBA2D}" type="presParOf" srcId="{A3B8F6F0-41AD-4A7F-BBE5-72F82FA7A82B}" destId="{35058B14-AF22-48B9-B8E0-AD586E6D504A}" srcOrd="0" destOrd="0" presId="urn:microsoft.com/office/officeart/2018/2/layout/IconVerticalSolidList"/>
    <dgm:cxn modelId="{4A261D02-373E-46B9-9ACB-F5CCCFDDFCC8}" type="presParOf" srcId="{35058B14-AF22-48B9-B8E0-AD586E6D504A}" destId="{05BB5FB3-8FB5-4B03-9E4C-6BA490BCE4A8}" srcOrd="0" destOrd="0" presId="urn:microsoft.com/office/officeart/2018/2/layout/IconVerticalSolidList"/>
    <dgm:cxn modelId="{E7B6788E-521F-4E54-9513-9F42C711FFF1}" type="presParOf" srcId="{35058B14-AF22-48B9-B8E0-AD586E6D504A}" destId="{6D0CDEF5-6B4F-4B9B-8980-9C8A61C272BF}" srcOrd="1" destOrd="0" presId="urn:microsoft.com/office/officeart/2018/2/layout/IconVerticalSolidList"/>
    <dgm:cxn modelId="{431BEEBA-9E58-42E2-A880-EF2E6A01F159}" type="presParOf" srcId="{35058B14-AF22-48B9-B8E0-AD586E6D504A}" destId="{989F9E16-E7B4-4C2B-B5FF-DE5D53A7D3E7}" srcOrd="2" destOrd="0" presId="urn:microsoft.com/office/officeart/2018/2/layout/IconVerticalSolidList"/>
    <dgm:cxn modelId="{F462C4A2-7016-4262-AE50-A863997D89F5}" type="presParOf" srcId="{35058B14-AF22-48B9-B8E0-AD586E6D504A}" destId="{FC575DC2-AA66-445C-8FA4-2645AFDA58BF}" srcOrd="3" destOrd="0" presId="urn:microsoft.com/office/officeart/2018/2/layout/IconVerticalSolidList"/>
    <dgm:cxn modelId="{FBD6166F-8A87-4348-AC06-8F63F91A3ECE}" type="presParOf" srcId="{A3B8F6F0-41AD-4A7F-BBE5-72F82FA7A82B}" destId="{5435D18C-C9D6-4B40-91CB-619F128DC1FC}" srcOrd="1" destOrd="0" presId="urn:microsoft.com/office/officeart/2018/2/layout/IconVerticalSolidList"/>
    <dgm:cxn modelId="{5B6C3601-A400-4602-A6F7-1D6A3101227F}" type="presParOf" srcId="{A3B8F6F0-41AD-4A7F-BBE5-72F82FA7A82B}" destId="{623DAA03-AE46-4BFD-BF5D-B9585207FD3D}" srcOrd="2" destOrd="0" presId="urn:microsoft.com/office/officeart/2018/2/layout/IconVerticalSolidList"/>
    <dgm:cxn modelId="{B0E4C112-55E8-43FC-96B2-C535ABE0F143}" type="presParOf" srcId="{623DAA03-AE46-4BFD-BF5D-B9585207FD3D}" destId="{3B514C89-B78F-47EA-9F48-EA729E3FD994}" srcOrd="0" destOrd="0" presId="urn:microsoft.com/office/officeart/2018/2/layout/IconVerticalSolidList"/>
    <dgm:cxn modelId="{49081993-DB75-48B6-B4C4-E0C0D733B2F4}" type="presParOf" srcId="{623DAA03-AE46-4BFD-BF5D-B9585207FD3D}" destId="{CA66DB47-5912-4A56-96B4-C6AE37BFEBDD}" srcOrd="1" destOrd="0" presId="urn:microsoft.com/office/officeart/2018/2/layout/IconVerticalSolidList"/>
    <dgm:cxn modelId="{84291005-4D3B-461F-955E-9195C73D7436}" type="presParOf" srcId="{623DAA03-AE46-4BFD-BF5D-B9585207FD3D}" destId="{B6D38C69-C287-47FB-A6D9-42EEABDD9E08}" srcOrd="2" destOrd="0" presId="urn:microsoft.com/office/officeart/2018/2/layout/IconVerticalSolidList"/>
    <dgm:cxn modelId="{14A508A4-C337-4328-81DB-E084229F5975}" type="presParOf" srcId="{623DAA03-AE46-4BFD-BF5D-B9585207FD3D}" destId="{F951AAC5-E21E-489E-BA11-6FF56A5692AD}" srcOrd="3" destOrd="0" presId="urn:microsoft.com/office/officeart/2018/2/layout/IconVerticalSolidList"/>
    <dgm:cxn modelId="{BA948DA8-BD0C-4D34-8814-7F9BE6654A72}" type="presParOf" srcId="{A3B8F6F0-41AD-4A7F-BBE5-72F82FA7A82B}" destId="{5CE2CB81-C00F-47E6-93AE-FE2A87231759}" srcOrd="3" destOrd="0" presId="urn:microsoft.com/office/officeart/2018/2/layout/IconVerticalSolidList"/>
    <dgm:cxn modelId="{BD39AD05-CDFF-4504-96D3-8AAEC4830617}" type="presParOf" srcId="{A3B8F6F0-41AD-4A7F-BBE5-72F82FA7A82B}" destId="{D687256A-C0D4-49AF-847A-36CF6BED2D20}" srcOrd="4" destOrd="0" presId="urn:microsoft.com/office/officeart/2018/2/layout/IconVerticalSolidList"/>
    <dgm:cxn modelId="{C6EDB071-A607-4927-9440-BD48794437AD}" type="presParOf" srcId="{D687256A-C0D4-49AF-847A-36CF6BED2D20}" destId="{16B93A0D-AAFC-418B-BF67-28C0ABA2DD1E}" srcOrd="0" destOrd="0" presId="urn:microsoft.com/office/officeart/2018/2/layout/IconVerticalSolidList"/>
    <dgm:cxn modelId="{5EB5B122-B5C1-4481-B9FA-81E69D4581FB}" type="presParOf" srcId="{D687256A-C0D4-49AF-847A-36CF6BED2D20}" destId="{74BEA1B8-97E5-4647-9B4A-6FDFB08A3670}" srcOrd="1" destOrd="0" presId="urn:microsoft.com/office/officeart/2018/2/layout/IconVerticalSolidList"/>
    <dgm:cxn modelId="{89AEBE13-1B17-4AD2-8DE1-921A8D168AE3}" type="presParOf" srcId="{D687256A-C0D4-49AF-847A-36CF6BED2D20}" destId="{BF8DE040-5883-4470-B1D3-6B0B67CF0C95}" srcOrd="2" destOrd="0" presId="urn:microsoft.com/office/officeart/2018/2/layout/IconVerticalSolidList"/>
    <dgm:cxn modelId="{A8C0AD12-482C-45A1-8EF2-68B2866AA9BA}" type="presParOf" srcId="{D687256A-C0D4-49AF-847A-36CF6BED2D20}" destId="{DC547757-6D29-49FF-8C8D-360E2FF17E1C}" srcOrd="3" destOrd="0" presId="urn:microsoft.com/office/officeart/2018/2/layout/IconVerticalSolidList"/>
    <dgm:cxn modelId="{95A3B6BB-C053-4C99-BEFD-F6321F0E0BA0}" type="presParOf" srcId="{A3B8F6F0-41AD-4A7F-BBE5-72F82FA7A82B}" destId="{3513E804-9605-4A0D-8432-434B31728FDC}" srcOrd="5" destOrd="0" presId="urn:microsoft.com/office/officeart/2018/2/layout/IconVerticalSolidList"/>
    <dgm:cxn modelId="{40E953AF-48E7-4635-ABAF-EF734EA12AA0}" type="presParOf" srcId="{A3B8F6F0-41AD-4A7F-BBE5-72F82FA7A82B}" destId="{2E52DAE5-F86C-4E4C-B2C9-C55C2E4E4BD8}" srcOrd="6" destOrd="0" presId="urn:microsoft.com/office/officeart/2018/2/layout/IconVerticalSolidList"/>
    <dgm:cxn modelId="{37DFB75D-95BA-4D34-A583-876A1B891DA1}" type="presParOf" srcId="{2E52DAE5-F86C-4E4C-B2C9-C55C2E4E4BD8}" destId="{4252C3D7-702F-4E80-8645-F314D56391C1}" srcOrd="0" destOrd="0" presId="urn:microsoft.com/office/officeart/2018/2/layout/IconVerticalSolidList"/>
    <dgm:cxn modelId="{D7384EB7-BFBD-408A-ACCA-E6CD4DF20968}" type="presParOf" srcId="{2E52DAE5-F86C-4E4C-B2C9-C55C2E4E4BD8}" destId="{F0410BC7-DE28-4602-9954-F422049535A3}" srcOrd="1" destOrd="0" presId="urn:microsoft.com/office/officeart/2018/2/layout/IconVerticalSolidList"/>
    <dgm:cxn modelId="{DECEF43C-3EE0-448D-9ABA-E1C28A43D014}" type="presParOf" srcId="{2E52DAE5-F86C-4E4C-B2C9-C55C2E4E4BD8}" destId="{12E3033D-AE02-4DCF-A2AE-0CC75A943AE3}" srcOrd="2" destOrd="0" presId="urn:microsoft.com/office/officeart/2018/2/layout/IconVerticalSolidList"/>
    <dgm:cxn modelId="{5BD74C14-2B84-4F68-B62E-22DDE205F5EA}" type="presParOf" srcId="{2E52DAE5-F86C-4E4C-B2C9-C55C2E4E4BD8}" destId="{908F946C-F895-4937-965A-8C2FC6BAB794}"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6E4BCFA-EA04-47BB-9969-E3A6249779B7}" type="doc">
      <dgm:prSet loTypeId="urn:microsoft.com/office/officeart/2018/2/layout/IconCircleList" loCatId="icon" qsTypeId="urn:microsoft.com/office/officeart/2005/8/quickstyle/simple1" qsCatId="simple" csTypeId="urn:microsoft.com/office/officeart/2005/8/colors/accent0_3" csCatId="mainScheme" phldr="1"/>
      <dgm:spPr/>
      <dgm:t>
        <a:bodyPr/>
        <a:lstStyle/>
        <a:p>
          <a:endParaRPr lang="en-US"/>
        </a:p>
      </dgm:t>
    </dgm:pt>
    <dgm:pt modelId="{AD800C84-B232-460A-B2AA-732265F62ABF}">
      <dgm:prSet/>
      <dgm:spPr/>
      <dgm:t>
        <a:bodyPr/>
        <a:lstStyle/>
        <a:p>
          <a:r>
            <a:rPr lang="en-US"/>
            <a:t>Autonomy- acting according to one’s own preferences, interests, and abilities independently and free from external influences</a:t>
          </a:r>
        </a:p>
      </dgm:t>
    </dgm:pt>
    <dgm:pt modelId="{0CC442B4-5D72-4FED-AC3F-F39EED0B5053}" type="parTrans" cxnId="{0458FF5F-5346-4F31-BD52-E066BB79A93B}">
      <dgm:prSet/>
      <dgm:spPr/>
      <dgm:t>
        <a:bodyPr/>
        <a:lstStyle/>
        <a:p>
          <a:endParaRPr lang="en-US"/>
        </a:p>
      </dgm:t>
    </dgm:pt>
    <dgm:pt modelId="{327E1F17-FF12-4DAE-9906-F76D327FD610}" type="sibTrans" cxnId="{0458FF5F-5346-4F31-BD52-E066BB79A93B}">
      <dgm:prSet/>
      <dgm:spPr/>
      <dgm:t>
        <a:bodyPr/>
        <a:lstStyle/>
        <a:p>
          <a:endParaRPr lang="en-US"/>
        </a:p>
      </dgm:t>
    </dgm:pt>
    <dgm:pt modelId="{79251260-F907-4B72-8941-37EE6820C5B0}">
      <dgm:prSet/>
      <dgm:spPr/>
      <dgm:t>
        <a:bodyPr/>
        <a:lstStyle/>
        <a:p>
          <a:r>
            <a:rPr lang="en-US"/>
            <a:t>Self-regulation- deciding what strategies and tactics to use in different situations, setting goals for oneself and working to achieve these goals, monitoring one’s own performance in a task</a:t>
          </a:r>
        </a:p>
      </dgm:t>
    </dgm:pt>
    <dgm:pt modelId="{3D165557-A019-4BC0-86B1-240B83181180}" type="parTrans" cxnId="{4010A517-C1E9-4947-9B60-EFB4845E4625}">
      <dgm:prSet/>
      <dgm:spPr/>
      <dgm:t>
        <a:bodyPr/>
        <a:lstStyle/>
        <a:p>
          <a:endParaRPr lang="en-US"/>
        </a:p>
      </dgm:t>
    </dgm:pt>
    <dgm:pt modelId="{5A427156-9F28-4CE3-974F-8442E704AEEF}" type="sibTrans" cxnId="{4010A517-C1E9-4947-9B60-EFB4845E4625}">
      <dgm:prSet/>
      <dgm:spPr/>
      <dgm:t>
        <a:bodyPr/>
        <a:lstStyle/>
        <a:p>
          <a:endParaRPr lang="en-US"/>
        </a:p>
      </dgm:t>
    </dgm:pt>
    <dgm:pt modelId="{4A596287-015C-4448-A61E-2FA02441BA85}">
      <dgm:prSet/>
      <dgm:spPr/>
      <dgm:t>
        <a:bodyPr/>
        <a:lstStyle/>
        <a:p>
          <a:r>
            <a:rPr lang="en-US"/>
            <a:t>Psychological empowerment – a belief that one has control over important circumstances (an internal locus of control) one has the skills to achieve the desired outcomes and that applying these skills the desired outcome will occur</a:t>
          </a:r>
        </a:p>
      </dgm:t>
    </dgm:pt>
    <dgm:pt modelId="{FFD20696-432D-46FE-B474-B966D9F333D5}" type="parTrans" cxnId="{B1EE8A92-19C6-411F-8D19-AD313810C541}">
      <dgm:prSet/>
      <dgm:spPr/>
      <dgm:t>
        <a:bodyPr/>
        <a:lstStyle/>
        <a:p>
          <a:endParaRPr lang="en-US"/>
        </a:p>
      </dgm:t>
    </dgm:pt>
    <dgm:pt modelId="{E4215CF3-3A16-4F18-ABCE-5417FEA60119}" type="sibTrans" cxnId="{B1EE8A92-19C6-411F-8D19-AD313810C541}">
      <dgm:prSet/>
      <dgm:spPr/>
      <dgm:t>
        <a:bodyPr/>
        <a:lstStyle/>
        <a:p>
          <a:endParaRPr lang="en-US"/>
        </a:p>
      </dgm:t>
    </dgm:pt>
    <dgm:pt modelId="{A514ADE2-423F-4C7D-AEA3-A33E861694E2}">
      <dgm:prSet/>
      <dgm:spPr/>
      <dgm:t>
        <a:bodyPr/>
        <a:lstStyle/>
        <a:p>
          <a:r>
            <a:rPr lang="en-US"/>
            <a:t>Self-realization – individual has a reasonably accurate knowledge of self, knows strengths and limitations, and acts in ways that capitalize on one’s knowledge</a:t>
          </a:r>
        </a:p>
      </dgm:t>
    </dgm:pt>
    <dgm:pt modelId="{1479264B-0583-4694-9668-7B376AEC3B34}" type="parTrans" cxnId="{43440886-90AF-4B16-BA0C-FFE56824C148}">
      <dgm:prSet/>
      <dgm:spPr/>
      <dgm:t>
        <a:bodyPr/>
        <a:lstStyle/>
        <a:p>
          <a:endParaRPr lang="en-US"/>
        </a:p>
      </dgm:t>
    </dgm:pt>
    <dgm:pt modelId="{DB9C0FB9-87AE-4E49-9F5F-C43790325C7E}" type="sibTrans" cxnId="{43440886-90AF-4B16-BA0C-FFE56824C148}">
      <dgm:prSet/>
      <dgm:spPr/>
      <dgm:t>
        <a:bodyPr/>
        <a:lstStyle/>
        <a:p>
          <a:endParaRPr lang="en-US"/>
        </a:p>
      </dgm:t>
    </dgm:pt>
    <dgm:pt modelId="{6E9AF584-DED2-403E-AE76-FE52930F9E11}" type="pres">
      <dgm:prSet presAssocID="{16E4BCFA-EA04-47BB-9969-E3A6249779B7}" presName="root" presStyleCnt="0">
        <dgm:presLayoutVars>
          <dgm:dir/>
          <dgm:resizeHandles val="exact"/>
        </dgm:presLayoutVars>
      </dgm:prSet>
      <dgm:spPr/>
    </dgm:pt>
    <dgm:pt modelId="{669C9427-FDF7-4F43-9C45-2346C3DC151D}" type="pres">
      <dgm:prSet presAssocID="{16E4BCFA-EA04-47BB-9969-E3A6249779B7}" presName="container" presStyleCnt="0">
        <dgm:presLayoutVars>
          <dgm:dir/>
          <dgm:resizeHandles val="exact"/>
        </dgm:presLayoutVars>
      </dgm:prSet>
      <dgm:spPr/>
    </dgm:pt>
    <dgm:pt modelId="{03E0DFCC-7D42-4BCC-92C0-A346032D143F}" type="pres">
      <dgm:prSet presAssocID="{AD800C84-B232-460A-B2AA-732265F62ABF}" presName="compNode" presStyleCnt="0"/>
      <dgm:spPr/>
    </dgm:pt>
    <dgm:pt modelId="{414CCF46-1FDC-4649-8667-DAC4D626DB54}" type="pres">
      <dgm:prSet presAssocID="{AD800C84-B232-460A-B2AA-732265F62ABF}" presName="iconBgRect" presStyleLbl="bgShp" presStyleIdx="0" presStyleCnt="4"/>
      <dgm:spPr/>
    </dgm:pt>
    <dgm:pt modelId="{1C9A9452-1881-4F70-8764-4A3CAAF41BCB}" type="pres">
      <dgm:prSet presAssocID="{AD800C84-B232-460A-B2AA-732265F62AB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rama"/>
        </a:ext>
      </dgm:extLst>
    </dgm:pt>
    <dgm:pt modelId="{FA016E13-447F-4C2D-A002-A5CDCE2F60EE}" type="pres">
      <dgm:prSet presAssocID="{AD800C84-B232-460A-B2AA-732265F62ABF}" presName="spaceRect" presStyleCnt="0"/>
      <dgm:spPr/>
    </dgm:pt>
    <dgm:pt modelId="{74721084-61CA-4167-AAB2-5BD3F1810C4D}" type="pres">
      <dgm:prSet presAssocID="{AD800C84-B232-460A-B2AA-732265F62ABF}" presName="textRect" presStyleLbl="revTx" presStyleIdx="0" presStyleCnt="4">
        <dgm:presLayoutVars>
          <dgm:chMax val="1"/>
          <dgm:chPref val="1"/>
        </dgm:presLayoutVars>
      </dgm:prSet>
      <dgm:spPr/>
    </dgm:pt>
    <dgm:pt modelId="{C1D3058D-BAAF-49C1-AF38-865CE91C0531}" type="pres">
      <dgm:prSet presAssocID="{327E1F17-FF12-4DAE-9906-F76D327FD610}" presName="sibTrans" presStyleLbl="sibTrans2D1" presStyleIdx="0" presStyleCnt="0"/>
      <dgm:spPr/>
    </dgm:pt>
    <dgm:pt modelId="{1D2B5B3C-A78C-4FCF-AC8A-D9C7481F4C9B}" type="pres">
      <dgm:prSet presAssocID="{79251260-F907-4B72-8941-37EE6820C5B0}" presName="compNode" presStyleCnt="0"/>
      <dgm:spPr/>
    </dgm:pt>
    <dgm:pt modelId="{CCB1E29B-8B00-4B2B-A1E9-07E7166E7FE5}" type="pres">
      <dgm:prSet presAssocID="{79251260-F907-4B72-8941-37EE6820C5B0}" presName="iconBgRect" presStyleLbl="bgShp" presStyleIdx="1" presStyleCnt="4"/>
      <dgm:spPr/>
    </dgm:pt>
    <dgm:pt modelId="{4AEF4C07-903E-4687-889A-6C99E060B6AB}" type="pres">
      <dgm:prSet presAssocID="{79251260-F907-4B72-8941-37EE6820C5B0}"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llseye"/>
        </a:ext>
      </dgm:extLst>
    </dgm:pt>
    <dgm:pt modelId="{7BB84BB5-BDE3-4949-8B87-69F7A9E65DEB}" type="pres">
      <dgm:prSet presAssocID="{79251260-F907-4B72-8941-37EE6820C5B0}" presName="spaceRect" presStyleCnt="0"/>
      <dgm:spPr/>
    </dgm:pt>
    <dgm:pt modelId="{56454F3A-49AE-4244-85B9-F5AA5019D7E8}" type="pres">
      <dgm:prSet presAssocID="{79251260-F907-4B72-8941-37EE6820C5B0}" presName="textRect" presStyleLbl="revTx" presStyleIdx="1" presStyleCnt="4">
        <dgm:presLayoutVars>
          <dgm:chMax val="1"/>
          <dgm:chPref val="1"/>
        </dgm:presLayoutVars>
      </dgm:prSet>
      <dgm:spPr/>
    </dgm:pt>
    <dgm:pt modelId="{692EEE76-1424-471F-905D-6177E45A1351}" type="pres">
      <dgm:prSet presAssocID="{5A427156-9F28-4CE3-974F-8442E704AEEF}" presName="sibTrans" presStyleLbl="sibTrans2D1" presStyleIdx="0" presStyleCnt="0"/>
      <dgm:spPr/>
    </dgm:pt>
    <dgm:pt modelId="{C7236E47-4311-461A-B309-A2D2A203CB08}" type="pres">
      <dgm:prSet presAssocID="{4A596287-015C-4448-A61E-2FA02441BA85}" presName="compNode" presStyleCnt="0"/>
      <dgm:spPr/>
    </dgm:pt>
    <dgm:pt modelId="{6E006CE3-A947-482D-AF0D-A3BDE270F287}" type="pres">
      <dgm:prSet presAssocID="{4A596287-015C-4448-A61E-2FA02441BA85}" presName="iconBgRect" presStyleLbl="bgShp" presStyleIdx="2" presStyleCnt="4"/>
      <dgm:spPr/>
    </dgm:pt>
    <dgm:pt modelId="{62710645-0051-4393-82D5-DAA6028F2836}" type="pres">
      <dgm:prSet presAssocID="{4A596287-015C-4448-A61E-2FA02441BA8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 with Gears"/>
        </a:ext>
      </dgm:extLst>
    </dgm:pt>
    <dgm:pt modelId="{0EBEF436-678C-4B15-B585-608BB8465F9C}" type="pres">
      <dgm:prSet presAssocID="{4A596287-015C-4448-A61E-2FA02441BA85}" presName="spaceRect" presStyleCnt="0"/>
      <dgm:spPr/>
    </dgm:pt>
    <dgm:pt modelId="{B95F826D-3607-4CCF-B2E9-1A5CB2DD3CE8}" type="pres">
      <dgm:prSet presAssocID="{4A596287-015C-4448-A61E-2FA02441BA85}" presName="textRect" presStyleLbl="revTx" presStyleIdx="2" presStyleCnt="4">
        <dgm:presLayoutVars>
          <dgm:chMax val="1"/>
          <dgm:chPref val="1"/>
        </dgm:presLayoutVars>
      </dgm:prSet>
      <dgm:spPr/>
    </dgm:pt>
    <dgm:pt modelId="{8284790E-FEE4-486B-9A25-18332792CD3F}" type="pres">
      <dgm:prSet presAssocID="{E4215CF3-3A16-4F18-ABCE-5417FEA60119}" presName="sibTrans" presStyleLbl="sibTrans2D1" presStyleIdx="0" presStyleCnt="0"/>
      <dgm:spPr/>
    </dgm:pt>
    <dgm:pt modelId="{FC23ACAF-DA82-4959-826F-20C9450AA018}" type="pres">
      <dgm:prSet presAssocID="{A514ADE2-423F-4C7D-AEA3-A33E861694E2}" presName="compNode" presStyleCnt="0"/>
      <dgm:spPr/>
    </dgm:pt>
    <dgm:pt modelId="{9A45EEEA-F64D-4E49-9230-B2105A560FEE}" type="pres">
      <dgm:prSet presAssocID="{A514ADE2-423F-4C7D-AEA3-A33E861694E2}" presName="iconBgRect" presStyleLbl="bgShp" presStyleIdx="3" presStyleCnt="4"/>
      <dgm:spPr/>
    </dgm:pt>
    <dgm:pt modelId="{7DBAD938-5725-4E83-B527-9F1BD96AF6DD}" type="pres">
      <dgm:prSet presAssocID="{A514ADE2-423F-4C7D-AEA3-A33E861694E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Light Bulb and Gear"/>
        </a:ext>
      </dgm:extLst>
    </dgm:pt>
    <dgm:pt modelId="{B34EDA0C-866A-4952-9CED-22DBCA33BE4E}" type="pres">
      <dgm:prSet presAssocID="{A514ADE2-423F-4C7D-AEA3-A33E861694E2}" presName="spaceRect" presStyleCnt="0"/>
      <dgm:spPr/>
    </dgm:pt>
    <dgm:pt modelId="{5F0EE482-192A-451C-8A27-BFCB8D19E96F}" type="pres">
      <dgm:prSet presAssocID="{A514ADE2-423F-4C7D-AEA3-A33E861694E2}" presName="textRect" presStyleLbl="revTx" presStyleIdx="3" presStyleCnt="4">
        <dgm:presLayoutVars>
          <dgm:chMax val="1"/>
          <dgm:chPref val="1"/>
        </dgm:presLayoutVars>
      </dgm:prSet>
      <dgm:spPr/>
    </dgm:pt>
  </dgm:ptLst>
  <dgm:cxnLst>
    <dgm:cxn modelId="{9BC01206-8D68-4C30-B4FE-AC25B0846C4F}" type="presOf" srcId="{5A427156-9F28-4CE3-974F-8442E704AEEF}" destId="{692EEE76-1424-471F-905D-6177E45A1351}" srcOrd="0" destOrd="0" presId="urn:microsoft.com/office/officeart/2018/2/layout/IconCircleList"/>
    <dgm:cxn modelId="{4010A517-C1E9-4947-9B60-EFB4845E4625}" srcId="{16E4BCFA-EA04-47BB-9969-E3A6249779B7}" destId="{79251260-F907-4B72-8941-37EE6820C5B0}" srcOrd="1" destOrd="0" parTransId="{3D165557-A019-4BC0-86B1-240B83181180}" sibTransId="{5A427156-9F28-4CE3-974F-8442E704AEEF}"/>
    <dgm:cxn modelId="{808F6E26-21D4-4714-956A-30C99E27631C}" type="presOf" srcId="{16E4BCFA-EA04-47BB-9969-E3A6249779B7}" destId="{6E9AF584-DED2-403E-AE76-FE52930F9E11}" srcOrd="0" destOrd="0" presId="urn:microsoft.com/office/officeart/2018/2/layout/IconCircleList"/>
    <dgm:cxn modelId="{C170C92A-6DC2-4DE8-9532-1FED2F3C331E}" type="presOf" srcId="{AD800C84-B232-460A-B2AA-732265F62ABF}" destId="{74721084-61CA-4167-AAB2-5BD3F1810C4D}" srcOrd="0" destOrd="0" presId="urn:microsoft.com/office/officeart/2018/2/layout/IconCircleList"/>
    <dgm:cxn modelId="{052C0635-054B-4415-9845-D35ED44010E2}" type="presOf" srcId="{4A596287-015C-4448-A61E-2FA02441BA85}" destId="{B95F826D-3607-4CCF-B2E9-1A5CB2DD3CE8}" srcOrd="0" destOrd="0" presId="urn:microsoft.com/office/officeart/2018/2/layout/IconCircleList"/>
    <dgm:cxn modelId="{6DF3D83F-4EA1-47A7-B3E2-A1E320140B1A}" type="presOf" srcId="{E4215CF3-3A16-4F18-ABCE-5417FEA60119}" destId="{8284790E-FEE4-486B-9A25-18332792CD3F}" srcOrd="0" destOrd="0" presId="urn:microsoft.com/office/officeart/2018/2/layout/IconCircleList"/>
    <dgm:cxn modelId="{0458FF5F-5346-4F31-BD52-E066BB79A93B}" srcId="{16E4BCFA-EA04-47BB-9969-E3A6249779B7}" destId="{AD800C84-B232-460A-B2AA-732265F62ABF}" srcOrd="0" destOrd="0" parTransId="{0CC442B4-5D72-4FED-AC3F-F39EED0B5053}" sibTransId="{327E1F17-FF12-4DAE-9906-F76D327FD610}"/>
    <dgm:cxn modelId="{1556D44F-B92F-4C21-A417-616D4D1CBBFE}" type="presOf" srcId="{A514ADE2-423F-4C7D-AEA3-A33E861694E2}" destId="{5F0EE482-192A-451C-8A27-BFCB8D19E96F}" srcOrd="0" destOrd="0" presId="urn:microsoft.com/office/officeart/2018/2/layout/IconCircleList"/>
    <dgm:cxn modelId="{D0F36876-D9CC-4FBF-877A-AAE074A133B8}" type="presOf" srcId="{79251260-F907-4B72-8941-37EE6820C5B0}" destId="{56454F3A-49AE-4244-85B9-F5AA5019D7E8}" srcOrd="0" destOrd="0" presId="urn:microsoft.com/office/officeart/2018/2/layout/IconCircleList"/>
    <dgm:cxn modelId="{78D8F87D-A107-4D97-8792-26C0E89DE044}" type="presOf" srcId="{327E1F17-FF12-4DAE-9906-F76D327FD610}" destId="{C1D3058D-BAAF-49C1-AF38-865CE91C0531}" srcOrd="0" destOrd="0" presId="urn:microsoft.com/office/officeart/2018/2/layout/IconCircleList"/>
    <dgm:cxn modelId="{43440886-90AF-4B16-BA0C-FFE56824C148}" srcId="{16E4BCFA-EA04-47BB-9969-E3A6249779B7}" destId="{A514ADE2-423F-4C7D-AEA3-A33E861694E2}" srcOrd="3" destOrd="0" parTransId="{1479264B-0583-4694-9668-7B376AEC3B34}" sibTransId="{DB9C0FB9-87AE-4E49-9F5F-C43790325C7E}"/>
    <dgm:cxn modelId="{B1EE8A92-19C6-411F-8D19-AD313810C541}" srcId="{16E4BCFA-EA04-47BB-9969-E3A6249779B7}" destId="{4A596287-015C-4448-A61E-2FA02441BA85}" srcOrd="2" destOrd="0" parTransId="{FFD20696-432D-46FE-B474-B966D9F333D5}" sibTransId="{E4215CF3-3A16-4F18-ABCE-5417FEA60119}"/>
    <dgm:cxn modelId="{CB3177DF-DE96-4B76-BAD3-27CEFB12F99D}" type="presParOf" srcId="{6E9AF584-DED2-403E-AE76-FE52930F9E11}" destId="{669C9427-FDF7-4F43-9C45-2346C3DC151D}" srcOrd="0" destOrd="0" presId="urn:microsoft.com/office/officeart/2018/2/layout/IconCircleList"/>
    <dgm:cxn modelId="{0286E984-C9DD-4CF3-AE1A-25CD466C1CBE}" type="presParOf" srcId="{669C9427-FDF7-4F43-9C45-2346C3DC151D}" destId="{03E0DFCC-7D42-4BCC-92C0-A346032D143F}" srcOrd="0" destOrd="0" presId="urn:microsoft.com/office/officeart/2018/2/layout/IconCircleList"/>
    <dgm:cxn modelId="{7321157B-39CA-4DDB-B462-5E7AF4178CDF}" type="presParOf" srcId="{03E0DFCC-7D42-4BCC-92C0-A346032D143F}" destId="{414CCF46-1FDC-4649-8667-DAC4D626DB54}" srcOrd="0" destOrd="0" presId="urn:microsoft.com/office/officeart/2018/2/layout/IconCircleList"/>
    <dgm:cxn modelId="{AB72224C-30C0-4CF3-BD8F-80C1D14C797C}" type="presParOf" srcId="{03E0DFCC-7D42-4BCC-92C0-A346032D143F}" destId="{1C9A9452-1881-4F70-8764-4A3CAAF41BCB}" srcOrd="1" destOrd="0" presId="urn:microsoft.com/office/officeart/2018/2/layout/IconCircleList"/>
    <dgm:cxn modelId="{94183027-556A-45FE-85E0-EA2E68BE7249}" type="presParOf" srcId="{03E0DFCC-7D42-4BCC-92C0-A346032D143F}" destId="{FA016E13-447F-4C2D-A002-A5CDCE2F60EE}" srcOrd="2" destOrd="0" presId="urn:microsoft.com/office/officeart/2018/2/layout/IconCircleList"/>
    <dgm:cxn modelId="{AB2DE3AA-55FC-4077-93C1-370227860DDA}" type="presParOf" srcId="{03E0DFCC-7D42-4BCC-92C0-A346032D143F}" destId="{74721084-61CA-4167-AAB2-5BD3F1810C4D}" srcOrd="3" destOrd="0" presId="urn:microsoft.com/office/officeart/2018/2/layout/IconCircleList"/>
    <dgm:cxn modelId="{2FE1EC97-E5DE-4EA6-9481-01886A1CC081}" type="presParOf" srcId="{669C9427-FDF7-4F43-9C45-2346C3DC151D}" destId="{C1D3058D-BAAF-49C1-AF38-865CE91C0531}" srcOrd="1" destOrd="0" presId="urn:microsoft.com/office/officeart/2018/2/layout/IconCircleList"/>
    <dgm:cxn modelId="{566AFE66-28AB-460F-BFFD-B86F0B720F3D}" type="presParOf" srcId="{669C9427-FDF7-4F43-9C45-2346C3DC151D}" destId="{1D2B5B3C-A78C-4FCF-AC8A-D9C7481F4C9B}" srcOrd="2" destOrd="0" presId="urn:microsoft.com/office/officeart/2018/2/layout/IconCircleList"/>
    <dgm:cxn modelId="{EDE19C0E-8611-4254-B7F2-B8E8091F5886}" type="presParOf" srcId="{1D2B5B3C-A78C-4FCF-AC8A-D9C7481F4C9B}" destId="{CCB1E29B-8B00-4B2B-A1E9-07E7166E7FE5}" srcOrd="0" destOrd="0" presId="urn:microsoft.com/office/officeart/2018/2/layout/IconCircleList"/>
    <dgm:cxn modelId="{91956E7C-214D-472A-8F79-86718E9392AD}" type="presParOf" srcId="{1D2B5B3C-A78C-4FCF-AC8A-D9C7481F4C9B}" destId="{4AEF4C07-903E-4687-889A-6C99E060B6AB}" srcOrd="1" destOrd="0" presId="urn:microsoft.com/office/officeart/2018/2/layout/IconCircleList"/>
    <dgm:cxn modelId="{9C934E18-F540-4F9B-BE0B-0ADFBAA0CE3E}" type="presParOf" srcId="{1D2B5B3C-A78C-4FCF-AC8A-D9C7481F4C9B}" destId="{7BB84BB5-BDE3-4949-8B87-69F7A9E65DEB}" srcOrd="2" destOrd="0" presId="urn:microsoft.com/office/officeart/2018/2/layout/IconCircleList"/>
    <dgm:cxn modelId="{F3BD9708-62B5-430F-A1D1-736C8542F183}" type="presParOf" srcId="{1D2B5B3C-A78C-4FCF-AC8A-D9C7481F4C9B}" destId="{56454F3A-49AE-4244-85B9-F5AA5019D7E8}" srcOrd="3" destOrd="0" presId="urn:microsoft.com/office/officeart/2018/2/layout/IconCircleList"/>
    <dgm:cxn modelId="{7E63C4DF-64A8-4EBB-9A0F-1BDDE137B103}" type="presParOf" srcId="{669C9427-FDF7-4F43-9C45-2346C3DC151D}" destId="{692EEE76-1424-471F-905D-6177E45A1351}" srcOrd="3" destOrd="0" presId="urn:microsoft.com/office/officeart/2018/2/layout/IconCircleList"/>
    <dgm:cxn modelId="{5C556B97-095A-4D7E-81BF-A6A767FDFD87}" type="presParOf" srcId="{669C9427-FDF7-4F43-9C45-2346C3DC151D}" destId="{C7236E47-4311-461A-B309-A2D2A203CB08}" srcOrd="4" destOrd="0" presId="urn:microsoft.com/office/officeart/2018/2/layout/IconCircleList"/>
    <dgm:cxn modelId="{AACECDA0-EAF2-48F4-A3D9-6F92E8D355CD}" type="presParOf" srcId="{C7236E47-4311-461A-B309-A2D2A203CB08}" destId="{6E006CE3-A947-482D-AF0D-A3BDE270F287}" srcOrd="0" destOrd="0" presId="urn:microsoft.com/office/officeart/2018/2/layout/IconCircleList"/>
    <dgm:cxn modelId="{023A2E10-8D31-4E65-A679-94A1F4757B92}" type="presParOf" srcId="{C7236E47-4311-461A-B309-A2D2A203CB08}" destId="{62710645-0051-4393-82D5-DAA6028F2836}" srcOrd="1" destOrd="0" presId="urn:microsoft.com/office/officeart/2018/2/layout/IconCircleList"/>
    <dgm:cxn modelId="{2367191A-3516-4CCD-BD00-8AE146B1E9F4}" type="presParOf" srcId="{C7236E47-4311-461A-B309-A2D2A203CB08}" destId="{0EBEF436-678C-4B15-B585-608BB8465F9C}" srcOrd="2" destOrd="0" presId="urn:microsoft.com/office/officeart/2018/2/layout/IconCircleList"/>
    <dgm:cxn modelId="{DF0B3EE1-9053-4211-94A6-ADC838D91DDE}" type="presParOf" srcId="{C7236E47-4311-461A-B309-A2D2A203CB08}" destId="{B95F826D-3607-4CCF-B2E9-1A5CB2DD3CE8}" srcOrd="3" destOrd="0" presId="urn:microsoft.com/office/officeart/2018/2/layout/IconCircleList"/>
    <dgm:cxn modelId="{1EB4D333-F11D-4172-B4EF-56D971FBB0AF}" type="presParOf" srcId="{669C9427-FDF7-4F43-9C45-2346C3DC151D}" destId="{8284790E-FEE4-486B-9A25-18332792CD3F}" srcOrd="5" destOrd="0" presId="urn:microsoft.com/office/officeart/2018/2/layout/IconCircleList"/>
    <dgm:cxn modelId="{F1A0D9DA-308B-4195-8DC0-868956A7FD3D}" type="presParOf" srcId="{669C9427-FDF7-4F43-9C45-2346C3DC151D}" destId="{FC23ACAF-DA82-4959-826F-20C9450AA018}" srcOrd="6" destOrd="0" presId="urn:microsoft.com/office/officeart/2018/2/layout/IconCircleList"/>
    <dgm:cxn modelId="{D25F0BAE-0C42-4F2F-9AF8-29A693786BE8}" type="presParOf" srcId="{FC23ACAF-DA82-4959-826F-20C9450AA018}" destId="{9A45EEEA-F64D-4E49-9230-B2105A560FEE}" srcOrd="0" destOrd="0" presId="urn:microsoft.com/office/officeart/2018/2/layout/IconCircleList"/>
    <dgm:cxn modelId="{3CAA810A-5D1D-4444-ACC8-E1ED9E028272}" type="presParOf" srcId="{FC23ACAF-DA82-4959-826F-20C9450AA018}" destId="{7DBAD938-5725-4E83-B527-9F1BD96AF6DD}" srcOrd="1" destOrd="0" presId="urn:microsoft.com/office/officeart/2018/2/layout/IconCircleList"/>
    <dgm:cxn modelId="{1A855458-3944-4F76-A7BD-BAC9D56202F1}" type="presParOf" srcId="{FC23ACAF-DA82-4959-826F-20C9450AA018}" destId="{B34EDA0C-866A-4952-9CED-22DBCA33BE4E}" srcOrd="2" destOrd="0" presId="urn:microsoft.com/office/officeart/2018/2/layout/IconCircleList"/>
    <dgm:cxn modelId="{074C07C9-E513-4CED-B178-DD6348E6A7F2}" type="presParOf" srcId="{FC23ACAF-DA82-4959-826F-20C9450AA018}" destId="{5F0EE482-192A-451C-8A27-BFCB8D19E96F}"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66FF048-20A9-4017-A714-FCA4411628A4}" type="doc">
      <dgm:prSet loTypeId="urn:microsoft.com/office/officeart/2018/2/layout/IconVerticalSolidList" loCatId="icon" qsTypeId="urn:microsoft.com/office/officeart/2005/8/quickstyle/simple1" qsCatId="simple" csTypeId="urn:microsoft.com/office/officeart/2005/8/colors/accent0_3" csCatId="mainScheme" phldr="1"/>
      <dgm:spPr/>
      <dgm:t>
        <a:bodyPr/>
        <a:lstStyle/>
        <a:p>
          <a:endParaRPr lang="en-US"/>
        </a:p>
      </dgm:t>
    </dgm:pt>
    <dgm:pt modelId="{86623099-560D-4151-9712-29C985D29B7A}">
      <dgm:prSet/>
      <dgm:spPr/>
      <dgm:t>
        <a:bodyPr/>
        <a:lstStyle/>
        <a:p>
          <a:r>
            <a:rPr lang="en-US" b="1" u="sng"/>
            <a:t>NCLB and IDEA</a:t>
          </a:r>
          <a:endParaRPr lang="en-US"/>
        </a:p>
      </dgm:t>
    </dgm:pt>
    <dgm:pt modelId="{98E1E151-B878-480F-BB22-23964CBE0D28}" type="parTrans" cxnId="{9EA7EE72-6D41-4680-A9EB-47E9F620A602}">
      <dgm:prSet/>
      <dgm:spPr/>
      <dgm:t>
        <a:bodyPr/>
        <a:lstStyle/>
        <a:p>
          <a:endParaRPr lang="en-US"/>
        </a:p>
      </dgm:t>
    </dgm:pt>
    <dgm:pt modelId="{C7BE4014-6930-40F7-B316-C1598BB9463F}" type="sibTrans" cxnId="{9EA7EE72-6D41-4680-A9EB-47E9F620A602}">
      <dgm:prSet/>
      <dgm:spPr/>
      <dgm:t>
        <a:bodyPr/>
        <a:lstStyle/>
        <a:p>
          <a:endParaRPr lang="en-US"/>
        </a:p>
      </dgm:t>
    </dgm:pt>
    <dgm:pt modelId="{3927FE25-BC67-4E3D-BFED-3CB1EB4A6EA8}">
      <dgm:prSet/>
      <dgm:spPr/>
      <dgm:t>
        <a:bodyPr/>
        <a:lstStyle/>
        <a:p>
          <a:r>
            <a:rPr lang="en-US"/>
            <a:t>That all students have potential to access, participate in, and process the general curriculum.  </a:t>
          </a:r>
        </a:p>
      </dgm:t>
    </dgm:pt>
    <dgm:pt modelId="{992BD114-3335-47A9-ADBA-0782B692A5D4}" type="parTrans" cxnId="{17E0862C-75BE-4618-A513-7146E1278391}">
      <dgm:prSet/>
      <dgm:spPr/>
      <dgm:t>
        <a:bodyPr/>
        <a:lstStyle/>
        <a:p>
          <a:endParaRPr lang="en-US"/>
        </a:p>
      </dgm:t>
    </dgm:pt>
    <dgm:pt modelId="{C8966644-B712-4AF2-8443-34226958DE25}" type="sibTrans" cxnId="{17E0862C-75BE-4618-A513-7146E1278391}">
      <dgm:prSet/>
      <dgm:spPr/>
      <dgm:t>
        <a:bodyPr/>
        <a:lstStyle/>
        <a:p>
          <a:endParaRPr lang="en-US"/>
        </a:p>
      </dgm:t>
    </dgm:pt>
    <dgm:pt modelId="{AADE2DE0-2596-453F-83F0-86887B0DEAC9}">
      <dgm:prSet/>
      <dgm:spPr/>
      <dgm:t>
        <a:bodyPr/>
        <a:lstStyle/>
        <a:p>
          <a:r>
            <a:rPr lang="en-US"/>
            <a:t>This broadens the curriculum options available to students with significant cognitive disabilities, increases expectations for achievement, results in the development of academic skills, social relationships, and skills from other domains (home living, vocational) and promotes opportunities for students to engage in curriculum activities with their non-disabled peers in inclusive settings.   </a:t>
          </a:r>
        </a:p>
      </dgm:t>
    </dgm:pt>
    <dgm:pt modelId="{35A5BB23-C666-4D86-98ED-293C8771139E}" type="parTrans" cxnId="{2C9613D2-FF01-4EE4-9D51-31173ECD514E}">
      <dgm:prSet/>
      <dgm:spPr/>
      <dgm:t>
        <a:bodyPr/>
        <a:lstStyle/>
        <a:p>
          <a:endParaRPr lang="en-US"/>
        </a:p>
      </dgm:t>
    </dgm:pt>
    <dgm:pt modelId="{4BB215A2-5444-4ECF-8E13-F7DB216B401A}" type="sibTrans" cxnId="{2C9613D2-FF01-4EE4-9D51-31173ECD514E}">
      <dgm:prSet/>
      <dgm:spPr/>
      <dgm:t>
        <a:bodyPr/>
        <a:lstStyle/>
        <a:p>
          <a:endParaRPr lang="en-US"/>
        </a:p>
      </dgm:t>
    </dgm:pt>
    <dgm:pt modelId="{92BBF69A-6F1F-4131-A7F6-D5969F588B30}" type="pres">
      <dgm:prSet presAssocID="{E66FF048-20A9-4017-A714-FCA4411628A4}" presName="root" presStyleCnt="0">
        <dgm:presLayoutVars>
          <dgm:dir/>
          <dgm:resizeHandles val="exact"/>
        </dgm:presLayoutVars>
      </dgm:prSet>
      <dgm:spPr/>
    </dgm:pt>
    <dgm:pt modelId="{D9567180-6A3F-4BFD-92F3-31CF23A77479}" type="pres">
      <dgm:prSet presAssocID="{86623099-560D-4151-9712-29C985D29B7A}" presName="compNode" presStyleCnt="0"/>
      <dgm:spPr/>
    </dgm:pt>
    <dgm:pt modelId="{D3110AF6-82D1-4A28-A1F0-7EC30036C39B}" type="pres">
      <dgm:prSet presAssocID="{86623099-560D-4151-9712-29C985D29B7A}" presName="bgRect" presStyleLbl="bgShp" presStyleIdx="0" presStyleCnt="3"/>
      <dgm:spPr/>
    </dgm:pt>
    <dgm:pt modelId="{F5F7A4B8-0A74-422D-947C-9D0B73D0C485}" type="pres">
      <dgm:prSet presAssocID="{86623099-560D-4151-9712-29C985D29B7A}"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ghtbulb"/>
        </a:ext>
      </dgm:extLst>
    </dgm:pt>
    <dgm:pt modelId="{D468BE3B-33DC-4CB1-968D-6EB8D903BB76}" type="pres">
      <dgm:prSet presAssocID="{86623099-560D-4151-9712-29C985D29B7A}" presName="spaceRect" presStyleCnt="0"/>
      <dgm:spPr/>
    </dgm:pt>
    <dgm:pt modelId="{3A3ED691-3665-47F1-ACF5-5E1DDB65C8C7}" type="pres">
      <dgm:prSet presAssocID="{86623099-560D-4151-9712-29C985D29B7A}" presName="parTx" presStyleLbl="revTx" presStyleIdx="0" presStyleCnt="3">
        <dgm:presLayoutVars>
          <dgm:chMax val="0"/>
          <dgm:chPref val="0"/>
        </dgm:presLayoutVars>
      </dgm:prSet>
      <dgm:spPr/>
    </dgm:pt>
    <dgm:pt modelId="{B029B176-19D4-4242-8EF4-60BB7DD902AA}" type="pres">
      <dgm:prSet presAssocID="{C7BE4014-6930-40F7-B316-C1598BB9463F}" presName="sibTrans" presStyleCnt="0"/>
      <dgm:spPr/>
    </dgm:pt>
    <dgm:pt modelId="{437F6B29-D171-4AC2-B92D-39D97A2D6F83}" type="pres">
      <dgm:prSet presAssocID="{3927FE25-BC67-4E3D-BFED-3CB1EB4A6EA8}" presName="compNode" presStyleCnt="0"/>
      <dgm:spPr/>
    </dgm:pt>
    <dgm:pt modelId="{F15792E9-C3FA-4CAF-A006-295AF1A95D1F}" type="pres">
      <dgm:prSet presAssocID="{3927FE25-BC67-4E3D-BFED-3CB1EB4A6EA8}" presName="bgRect" presStyleLbl="bgShp" presStyleIdx="1" presStyleCnt="3"/>
      <dgm:spPr/>
    </dgm:pt>
    <dgm:pt modelId="{6AB1D7B6-3559-45C5-8EE7-60222D6A8A1C}" type="pres">
      <dgm:prSet presAssocID="{3927FE25-BC67-4E3D-BFED-3CB1EB4A6EA8}"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lassroom"/>
        </a:ext>
      </dgm:extLst>
    </dgm:pt>
    <dgm:pt modelId="{81B0DE75-4477-4595-A734-A15B305BDE25}" type="pres">
      <dgm:prSet presAssocID="{3927FE25-BC67-4E3D-BFED-3CB1EB4A6EA8}" presName="spaceRect" presStyleCnt="0"/>
      <dgm:spPr/>
    </dgm:pt>
    <dgm:pt modelId="{E028A04A-4BAC-49EB-9D3B-4F00E086A7E1}" type="pres">
      <dgm:prSet presAssocID="{3927FE25-BC67-4E3D-BFED-3CB1EB4A6EA8}" presName="parTx" presStyleLbl="revTx" presStyleIdx="1" presStyleCnt="3">
        <dgm:presLayoutVars>
          <dgm:chMax val="0"/>
          <dgm:chPref val="0"/>
        </dgm:presLayoutVars>
      </dgm:prSet>
      <dgm:spPr/>
    </dgm:pt>
    <dgm:pt modelId="{2A42DF08-AFD2-4C75-ABBB-21CC94A73BD7}" type="pres">
      <dgm:prSet presAssocID="{C8966644-B712-4AF2-8443-34226958DE25}" presName="sibTrans" presStyleCnt="0"/>
      <dgm:spPr/>
    </dgm:pt>
    <dgm:pt modelId="{0D04C2B6-8C06-4958-8A53-CCFCA6967D4B}" type="pres">
      <dgm:prSet presAssocID="{AADE2DE0-2596-453F-83F0-86887B0DEAC9}" presName="compNode" presStyleCnt="0"/>
      <dgm:spPr/>
    </dgm:pt>
    <dgm:pt modelId="{B97F8978-1437-4929-8E3B-57A47A7FB194}" type="pres">
      <dgm:prSet presAssocID="{AADE2DE0-2596-453F-83F0-86887B0DEAC9}" presName="bgRect" presStyleLbl="bgShp" presStyleIdx="2" presStyleCnt="3"/>
      <dgm:spPr/>
    </dgm:pt>
    <dgm:pt modelId="{057F5F73-6339-4D52-B1C4-DDD832296F08}" type="pres">
      <dgm:prSet presAssocID="{AADE2DE0-2596-453F-83F0-86887B0DEAC9}"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ooks"/>
        </a:ext>
      </dgm:extLst>
    </dgm:pt>
    <dgm:pt modelId="{BD27A5EF-5EF0-4677-A0AA-D7BA7F8A5B84}" type="pres">
      <dgm:prSet presAssocID="{AADE2DE0-2596-453F-83F0-86887B0DEAC9}" presName="spaceRect" presStyleCnt="0"/>
      <dgm:spPr/>
    </dgm:pt>
    <dgm:pt modelId="{4B6660E2-EF78-47EE-96FC-24959F065DBD}" type="pres">
      <dgm:prSet presAssocID="{AADE2DE0-2596-453F-83F0-86887B0DEAC9}" presName="parTx" presStyleLbl="revTx" presStyleIdx="2" presStyleCnt="3">
        <dgm:presLayoutVars>
          <dgm:chMax val="0"/>
          <dgm:chPref val="0"/>
        </dgm:presLayoutVars>
      </dgm:prSet>
      <dgm:spPr/>
    </dgm:pt>
  </dgm:ptLst>
  <dgm:cxnLst>
    <dgm:cxn modelId="{D0829B16-3DA2-47A7-8F23-76D1EA45C2D9}" type="presOf" srcId="{86623099-560D-4151-9712-29C985D29B7A}" destId="{3A3ED691-3665-47F1-ACF5-5E1DDB65C8C7}" srcOrd="0" destOrd="0" presId="urn:microsoft.com/office/officeart/2018/2/layout/IconVerticalSolidList"/>
    <dgm:cxn modelId="{91116C2A-6AE9-4805-8897-01B3C37307F6}" type="presOf" srcId="{AADE2DE0-2596-453F-83F0-86887B0DEAC9}" destId="{4B6660E2-EF78-47EE-96FC-24959F065DBD}" srcOrd="0" destOrd="0" presId="urn:microsoft.com/office/officeart/2018/2/layout/IconVerticalSolidList"/>
    <dgm:cxn modelId="{17E0862C-75BE-4618-A513-7146E1278391}" srcId="{E66FF048-20A9-4017-A714-FCA4411628A4}" destId="{3927FE25-BC67-4E3D-BFED-3CB1EB4A6EA8}" srcOrd="1" destOrd="0" parTransId="{992BD114-3335-47A9-ADBA-0782B692A5D4}" sibTransId="{C8966644-B712-4AF2-8443-34226958DE25}"/>
    <dgm:cxn modelId="{40A2C22D-B5FE-4DE8-AB02-373331476A34}" type="presOf" srcId="{3927FE25-BC67-4E3D-BFED-3CB1EB4A6EA8}" destId="{E028A04A-4BAC-49EB-9D3B-4F00E086A7E1}" srcOrd="0" destOrd="0" presId="urn:microsoft.com/office/officeart/2018/2/layout/IconVerticalSolidList"/>
    <dgm:cxn modelId="{3579DA49-358B-42E9-B7F6-2F4EFFF885AA}" type="presOf" srcId="{E66FF048-20A9-4017-A714-FCA4411628A4}" destId="{92BBF69A-6F1F-4131-A7F6-D5969F588B30}" srcOrd="0" destOrd="0" presId="urn:microsoft.com/office/officeart/2018/2/layout/IconVerticalSolidList"/>
    <dgm:cxn modelId="{9EA7EE72-6D41-4680-A9EB-47E9F620A602}" srcId="{E66FF048-20A9-4017-A714-FCA4411628A4}" destId="{86623099-560D-4151-9712-29C985D29B7A}" srcOrd="0" destOrd="0" parTransId="{98E1E151-B878-480F-BB22-23964CBE0D28}" sibTransId="{C7BE4014-6930-40F7-B316-C1598BB9463F}"/>
    <dgm:cxn modelId="{2C9613D2-FF01-4EE4-9D51-31173ECD514E}" srcId="{E66FF048-20A9-4017-A714-FCA4411628A4}" destId="{AADE2DE0-2596-453F-83F0-86887B0DEAC9}" srcOrd="2" destOrd="0" parTransId="{35A5BB23-C666-4D86-98ED-293C8771139E}" sibTransId="{4BB215A2-5444-4ECF-8E13-F7DB216B401A}"/>
    <dgm:cxn modelId="{5D8631E9-E289-4706-A772-AA13508D4F81}" type="presParOf" srcId="{92BBF69A-6F1F-4131-A7F6-D5969F588B30}" destId="{D9567180-6A3F-4BFD-92F3-31CF23A77479}" srcOrd="0" destOrd="0" presId="urn:microsoft.com/office/officeart/2018/2/layout/IconVerticalSolidList"/>
    <dgm:cxn modelId="{D1698BF4-46EA-4EDB-9439-DCA43D9E935E}" type="presParOf" srcId="{D9567180-6A3F-4BFD-92F3-31CF23A77479}" destId="{D3110AF6-82D1-4A28-A1F0-7EC30036C39B}" srcOrd="0" destOrd="0" presId="urn:microsoft.com/office/officeart/2018/2/layout/IconVerticalSolidList"/>
    <dgm:cxn modelId="{3BE5051A-8A9F-431E-B552-365F285202A8}" type="presParOf" srcId="{D9567180-6A3F-4BFD-92F3-31CF23A77479}" destId="{F5F7A4B8-0A74-422D-947C-9D0B73D0C485}" srcOrd="1" destOrd="0" presId="urn:microsoft.com/office/officeart/2018/2/layout/IconVerticalSolidList"/>
    <dgm:cxn modelId="{7739E8CF-BC62-4DF4-9930-B0B1EE2FB051}" type="presParOf" srcId="{D9567180-6A3F-4BFD-92F3-31CF23A77479}" destId="{D468BE3B-33DC-4CB1-968D-6EB8D903BB76}" srcOrd="2" destOrd="0" presId="urn:microsoft.com/office/officeart/2018/2/layout/IconVerticalSolidList"/>
    <dgm:cxn modelId="{E21EF8C1-A210-4DBB-92DE-C4A32DBE1BFF}" type="presParOf" srcId="{D9567180-6A3F-4BFD-92F3-31CF23A77479}" destId="{3A3ED691-3665-47F1-ACF5-5E1DDB65C8C7}" srcOrd="3" destOrd="0" presId="urn:microsoft.com/office/officeart/2018/2/layout/IconVerticalSolidList"/>
    <dgm:cxn modelId="{77A77DA3-FD1A-4B7A-BF0D-4D96C4351708}" type="presParOf" srcId="{92BBF69A-6F1F-4131-A7F6-D5969F588B30}" destId="{B029B176-19D4-4242-8EF4-60BB7DD902AA}" srcOrd="1" destOrd="0" presId="urn:microsoft.com/office/officeart/2018/2/layout/IconVerticalSolidList"/>
    <dgm:cxn modelId="{D3C8A45A-01EB-4A2C-8C21-4DEFAC68FD2B}" type="presParOf" srcId="{92BBF69A-6F1F-4131-A7F6-D5969F588B30}" destId="{437F6B29-D171-4AC2-B92D-39D97A2D6F83}" srcOrd="2" destOrd="0" presId="urn:microsoft.com/office/officeart/2018/2/layout/IconVerticalSolidList"/>
    <dgm:cxn modelId="{183F812A-B3E0-4CA0-B731-D2817FB17DE3}" type="presParOf" srcId="{437F6B29-D171-4AC2-B92D-39D97A2D6F83}" destId="{F15792E9-C3FA-4CAF-A006-295AF1A95D1F}" srcOrd="0" destOrd="0" presId="urn:microsoft.com/office/officeart/2018/2/layout/IconVerticalSolidList"/>
    <dgm:cxn modelId="{A2DDB8A7-6D0F-40BF-99DE-7CC0E18D0A4A}" type="presParOf" srcId="{437F6B29-D171-4AC2-B92D-39D97A2D6F83}" destId="{6AB1D7B6-3559-45C5-8EE7-60222D6A8A1C}" srcOrd="1" destOrd="0" presId="urn:microsoft.com/office/officeart/2018/2/layout/IconVerticalSolidList"/>
    <dgm:cxn modelId="{B7B4312C-ADF3-4445-BB2F-82627B6C7A5F}" type="presParOf" srcId="{437F6B29-D171-4AC2-B92D-39D97A2D6F83}" destId="{81B0DE75-4477-4595-A734-A15B305BDE25}" srcOrd="2" destOrd="0" presId="urn:microsoft.com/office/officeart/2018/2/layout/IconVerticalSolidList"/>
    <dgm:cxn modelId="{53971B6C-B84A-4868-B9B1-D2DC4B6BEAB1}" type="presParOf" srcId="{437F6B29-D171-4AC2-B92D-39D97A2D6F83}" destId="{E028A04A-4BAC-49EB-9D3B-4F00E086A7E1}" srcOrd="3" destOrd="0" presId="urn:microsoft.com/office/officeart/2018/2/layout/IconVerticalSolidList"/>
    <dgm:cxn modelId="{E237D888-5C59-4BD2-A397-721C2133DC56}" type="presParOf" srcId="{92BBF69A-6F1F-4131-A7F6-D5969F588B30}" destId="{2A42DF08-AFD2-4C75-ABBB-21CC94A73BD7}" srcOrd="3" destOrd="0" presId="urn:microsoft.com/office/officeart/2018/2/layout/IconVerticalSolidList"/>
    <dgm:cxn modelId="{C80378BD-FF64-4B39-BB18-3B27F2FA7F1E}" type="presParOf" srcId="{92BBF69A-6F1F-4131-A7F6-D5969F588B30}" destId="{0D04C2B6-8C06-4958-8A53-CCFCA6967D4B}" srcOrd="4" destOrd="0" presId="urn:microsoft.com/office/officeart/2018/2/layout/IconVerticalSolidList"/>
    <dgm:cxn modelId="{3AA4196F-0898-40BB-8F2A-A6BD03E01A2B}" type="presParOf" srcId="{0D04C2B6-8C06-4958-8A53-CCFCA6967D4B}" destId="{B97F8978-1437-4929-8E3B-57A47A7FB194}" srcOrd="0" destOrd="0" presId="urn:microsoft.com/office/officeart/2018/2/layout/IconVerticalSolidList"/>
    <dgm:cxn modelId="{7B99519A-0BFA-45D3-B3D1-F84027113488}" type="presParOf" srcId="{0D04C2B6-8C06-4958-8A53-CCFCA6967D4B}" destId="{057F5F73-6339-4D52-B1C4-DDD832296F08}" srcOrd="1" destOrd="0" presId="urn:microsoft.com/office/officeart/2018/2/layout/IconVerticalSolidList"/>
    <dgm:cxn modelId="{2A5B047D-A751-4415-BAD5-46AA5FC0DEE2}" type="presParOf" srcId="{0D04C2B6-8C06-4958-8A53-CCFCA6967D4B}" destId="{BD27A5EF-5EF0-4677-A0AA-D7BA7F8A5B84}" srcOrd="2" destOrd="0" presId="urn:microsoft.com/office/officeart/2018/2/layout/IconVerticalSolidList"/>
    <dgm:cxn modelId="{209BA4EB-4600-4CFF-A2A5-F4B5F9240DE2}" type="presParOf" srcId="{0D04C2B6-8C06-4958-8A53-CCFCA6967D4B}" destId="{4B6660E2-EF78-47EE-96FC-24959F065DB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F4221C1-E94F-4C59-89FC-18F8ED9B304F}" type="doc">
      <dgm:prSet loTypeId="urn:microsoft.com/office/officeart/2018/2/layout/IconCircleList" loCatId="icon" qsTypeId="urn:microsoft.com/office/officeart/2005/8/quickstyle/simple1" qsCatId="simple" csTypeId="urn:microsoft.com/office/officeart/2005/8/colors/accent6_2" csCatId="accent6" phldr="1"/>
      <dgm:spPr/>
      <dgm:t>
        <a:bodyPr/>
        <a:lstStyle/>
        <a:p>
          <a:endParaRPr lang="en-US"/>
        </a:p>
      </dgm:t>
    </dgm:pt>
    <dgm:pt modelId="{E5C9613F-2F14-4108-B05E-60D17B8842BD}">
      <dgm:prSet/>
      <dgm:spPr/>
      <dgm:t>
        <a:bodyPr/>
        <a:lstStyle/>
        <a:p>
          <a:r>
            <a:rPr lang="en-US"/>
            <a:t>Strategies for Participation in the General Curriculum </a:t>
          </a:r>
        </a:p>
      </dgm:t>
    </dgm:pt>
    <dgm:pt modelId="{C4684F39-6B13-4541-9C06-9E2446C224F1}" type="parTrans" cxnId="{B481BF2E-3D7F-4C0D-97EB-420A1694573B}">
      <dgm:prSet/>
      <dgm:spPr/>
      <dgm:t>
        <a:bodyPr/>
        <a:lstStyle/>
        <a:p>
          <a:endParaRPr lang="en-US"/>
        </a:p>
      </dgm:t>
    </dgm:pt>
    <dgm:pt modelId="{77424785-4A8A-4015-9623-D4AABAC2CA2A}" type="sibTrans" cxnId="{B481BF2E-3D7F-4C0D-97EB-420A1694573B}">
      <dgm:prSet/>
      <dgm:spPr/>
      <dgm:t>
        <a:bodyPr/>
        <a:lstStyle/>
        <a:p>
          <a:endParaRPr lang="en-US"/>
        </a:p>
      </dgm:t>
    </dgm:pt>
    <dgm:pt modelId="{C279D007-9A82-4440-9358-0D3B28E1159E}">
      <dgm:prSet/>
      <dgm:spPr/>
      <dgm:t>
        <a:bodyPr/>
        <a:lstStyle/>
        <a:p>
          <a:r>
            <a:rPr lang="en-US"/>
            <a:t>Early intervention/preschool</a:t>
          </a:r>
        </a:p>
      </dgm:t>
    </dgm:pt>
    <dgm:pt modelId="{1733911C-37E2-45EE-8BA5-E19953E50B8B}" type="parTrans" cxnId="{81DAF952-0755-4BCA-B9D4-52F306E089C4}">
      <dgm:prSet/>
      <dgm:spPr/>
      <dgm:t>
        <a:bodyPr/>
        <a:lstStyle/>
        <a:p>
          <a:endParaRPr lang="en-US"/>
        </a:p>
      </dgm:t>
    </dgm:pt>
    <dgm:pt modelId="{B7332B4E-976B-490C-84CF-9D676B0C9DFA}" type="sibTrans" cxnId="{81DAF952-0755-4BCA-B9D4-52F306E089C4}">
      <dgm:prSet/>
      <dgm:spPr/>
      <dgm:t>
        <a:bodyPr/>
        <a:lstStyle/>
        <a:p>
          <a:endParaRPr lang="en-US"/>
        </a:p>
      </dgm:t>
    </dgm:pt>
    <dgm:pt modelId="{6DA1916D-1CDD-40E9-8498-08766CF1EB55}">
      <dgm:prSet/>
      <dgm:spPr/>
      <dgm:t>
        <a:bodyPr/>
        <a:lstStyle/>
        <a:p>
          <a:r>
            <a:rPr lang="en-US"/>
            <a:t>Collaborations and planning</a:t>
          </a:r>
        </a:p>
      </dgm:t>
    </dgm:pt>
    <dgm:pt modelId="{AEB7B680-AFDE-4031-8974-B9CA4FCB4264}" type="parTrans" cxnId="{70361444-54D4-43C8-B8F2-6497B8E119B6}">
      <dgm:prSet/>
      <dgm:spPr/>
      <dgm:t>
        <a:bodyPr/>
        <a:lstStyle/>
        <a:p>
          <a:endParaRPr lang="en-US"/>
        </a:p>
      </dgm:t>
    </dgm:pt>
    <dgm:pt modelId="{BF98C86A-7CE9-4997-90F0-83218CA204B4}" type="sibTrans" cxnId="{70361444-54D4-43C8-B8F2-6497B8E119B6}">
      <dgm:prSet/>
      <dgm:spPr/>
      <dgm:t>
        <a:bodyPr/>
        <a:lstStyle/>
        <a:p>
          <a:endParaRPr lang="en-US"/>
        </a:p>
      </dgm:t>
    </dgm:pt>
    <dgm:pt modelId="{E10E7DBD-9A9C-486D-975E-E00EAF44115E}">
      <dgm:prSet/>
      <dgm:spPr/>
      <dgm:t>
        <a:bodyPr/>
        <a:lstStyle/>
        <a:p>
          <a:r>
            <a:rPr lang="en-US"/>
            <a:t>Related Services</a:t>
          </a:r>
        </a:p>
      </dgm:t>
    </dgm:pt>
    <dgm:pt modelId="{05D22C25-3BB6-479E-B7DE-D08C8781EBC9}" type="parTrans" cxnId="{28FDBDBF-5BEB-4D61-BFCA-E0302A25061C}">
      <dgm:prSet/>
      <dgm:spPr/>
      <dgm:t>
        <a:bodyPr/>
        <a:lstStyle/>
        <a:p>
          <a:endParaRPr lang="en-US"/>
        </a:p>
      </dgm:t>
    </dgm:pt>
    <dgm:pt modelId="{23789FA9-F794-4FB5-ABDF-D7E01D913888}" type="sibTrans" cxnId="{28FDBDBF-5BEB-4D61-BFCA-E0302A25061C}">
      <dgm:prSet/>
      <dgm:spPr/>
      <dgm:t>
        <a:bodyPr/>
        <a:lstStyle/>
        <a:p>
          <a:endParaRPr lang="en-US"/>
        </a:p>
      </dgm:t>
    </dgm:pt>
    <dgm:pt modelId="{E09C9CBF-2724-45BB-9ED8-484780E20B41}" type="pres">
      <dgm:prSet presAssocID="{6F4221C1-E94F-4C59-89FC-18F8ED9B304F}" presName="root" presStyleCnt="0">
        <dgm:presLayoutVars>
          <dgm:dir/>
          <dgm:resizeHandles val="exact"/>
        </dgm:presLayoutVars>
      </dgm:prSet>
      <dgm:spPr/>
    </dgm:pt>
    <dgm:pt modelId="{53BB2F25-8ACD-4EF6-933A-07B89BB3AADE}" type="pres">
      <dgm:prSet presAssocID="{6F4221C1-E94F-4C59-89FC-18F8ED9B304F}" presName="container" presStyleCnt="0">
        <dgm:presLayoutVars>
          <dgm:dir/>
          <dgm:resizeHandles val="exact"/>
        </dgm:presLayoutVars>
      </dgm:prSet>
      <dgm:spPr/>
    </dgm:pt>
    <dgm:pt modelId="{916B90E4-CD4D-44C6-A7BB-E5286DA126EA}" type="pres">
      <dgm:prSet presAssocID="{E5C9613F-2F14-4108-B05E-60D17B8842BD}" presName="compNode" presStyleCnt="0"/>
      <dgm:spPr/>
    </dgm:pt>
    <dgm:pt modelId="{D144EDB3-FD0D-4CBC-84B3-4673A8B51B72}" type="pres">
      <dgm:prSet presAssocID="{E5C9613F-2F14-4108-B05E-60D17B8842BD}" presName="iconBgRect" presStyleLbl="bgShp" presStyleIdx="0" presStyleCnt="4"/>
      <dgm:spPr/>
    </dgm:pt>
    <dgm:pt modelId="{F9FFB1D0-4AC3-46A6-BA70-D183ED5754E1}" type="pres">
      <dgm:prSet presAssocID="{E5C9613F-2F14-4108-B05E-60D17B8842BD}"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lassroom"/>
        </a:ext>
      </dgm:extLst>
    </dgm:pt>
    <dgm:pt modelId="{7FC366FF-CC43-4448-A361-988A9FEFF07E}" type="pres">
      <dgm:prSet presAssocID="{E5C9613F-2F14-4108-B05E-60D17B8842BD}" presName="spaceRect" presStyleCnt="0"/>
      <dgm:spPr/>
    </dgm:pt>
    <dgm:pt modelId="{6D4B2750-8553-49DA-92E4-3939FAEBF022}" type="pres">
      <dgm:prSet presAssocID="{E5C9613F-2F14-4108-B05E-60D17B8842BD}" presName="textRect" presStyleLbl="revTx" presStyleIdx="0" presStyleCnt="4">
        <dgm:presLayoutVars>
          <dgm:chMax val="1"/>
          <dgm:chPref val="1"/>
        </dgm:presLayoutVars>
      </dgm:prSet>
      <dgm:spPr/>
    </dgm:pt>
    <dgm:pt modelId="{578BDB9D-846B-4902-8FA4-583E1162D321}" type="pres">
      <dgm:prSet presAssocID="{77424785-4A8A-4015-9623-D4AABAC2CA2A}" presName="sibTrans" presStyleLbl="sibTrans2D1" presStyleIdx="0" presStyleCnt="0"/>
      <dgm:spPr/>
    </dgm:pt>
    <dgm:pt modelId="{1D07F383-5A35-4E07-AFBF-608B492DC6A7}" type="pres">
      <dgm:prSet presAssocID="{C279D007-9A82-4440-9358-0D3B28E1159E}" presName="compNode" presStyleCnt="0"/>
      <dgm:spPr/>
    </dgm:pt>
    <dgm:pt modelId="{38120186-31F3-424F-9A67-9C4C8644A863}" type="pres">
      <dgm:prSet presAssocID="{C279D007-9A82-4440-9358-0D3B28E1159E}" presName="iconBgRect" presStyleLbl="bgShp" presStyleIdx="1" presStyleCnt="4"/>
      <dgm:spPr/>
    </dgm:pt>
    <dgm:pt modelId="{BD048513-744C-416A-883F-D63179AE6587}" type="pres">
      <dgm:prSet presAssocID="{C279D007-9A82-4440-9358-0D3B28E1159E}"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ildren"/>
        </a:ext>
      </dgm:extLst>
    </dgm:pt>
    <dgm:pt modelId="{0B121E95-5AC8-4551-9F3B-4EA0924F8620}" type="pres">
      <dgm:prSet presAssocID="{C279D007-9A82-4440-9358-0D3B28E1159E}" presName="spaceRect" presStyleCnt="0"/>
      <dgm:spPr/>
    </dgm:pt>
    <dgm:pt modelId="{2E36443F-7968-4DBE-BB1D-596C7E442EAA}" type="pres">
      <dgm:prSet presAssocID="{C279D007-9A82-4440-9358-0D3B28E1159E}" presName="textRect" presStyleLbl="revTx" presStyleIdx="1" presStyleCnt="4">
        <dgm:presLayoutVars>
          <dgm:chMax val="1"/>
          <dgm:chPref val="1"/>
        </dgm:presLayoutVars>
      </dgm:prSet>
      <dgm:spPr/>
    </dgm:pt>
    <dgm:pt modelId="{CEC7B481-33D6-42B3-92A3-CE41A83D3802}" type="pres">
      <dgm:prSet presAssocID="{B7332B4E-976B-490C-84CF-9D676B0C9DFA}" presName="sibTrans" presStyleLbl="sibTrans2D1" presStyleIdx="0" presStyleCnt="0"/>
      <dgm:spPr/>
    </dgm:pt>
    <dgm:pt modelId="{39EF9081-BA82-4F56-9886-1A1FB1C4E1B1}" type="pres">
      <dgm:prSet presAssocID="{6DA1916D-1CDD-40E9-8498-08766CF1EB55}" presName="compNode" presStyleCnt="0"/>
      <dgm:spPr/>
    </dgm:pt>
    <dgm:pt modelId="{C357F948-258C-4CA3-A9BD-A06FB20A9CE6}" type="pres">
      <dgm:prSet presAssocID="{6DA1916D-1CDD-40E9-8498-08766CF1EB55}" presName="iconBgRect" presStyleLbl="bgShp" presStyleIdx="2" presStyleCnt="4"/>
      <dgm:spPr/>
    </dgm:pt>
    <dgm:pt modelId="{3A7590CA-7968-4203-ACDE-A8506D605E11}" type="pres">
      <dgm:prSet presAssocID="{6DA1916D-1CDD-40E9-8498-08766CF1EB5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andshake"/>
        </a:ext>
      </dgm:extLst>
    </dgm:pt>
    <dgm:pt modelId="{98F990BC-2729-400E-AB29-A2882F11983B}" type="pres">
      <dgm:prSet presAssocID="{6DA1916D-1CDD-40E9-8498-08766CF1EB55}" presName="spaceRect" presStyleCnt="0"/>
      <dgm:spPr/>
    </dgm:pt>
    <dgm:pt modelId="{509F2AF3-53C4-420C-9DBE-F0E52C460D9F}" type="pres">
      <dgm:prSet presAssocID="{6DA1916D-1CDD-40E9-8498-08766CF1EB55}" presName="textRect" presStyleLbl="revTx" presStyleIdx="2" presStyleCnt="4">
        <dgm:presLayoutVars>
          <dgm:chMax val="1"/>
          <dgm:chPref val="1"/>
        </dgm:presLayoutVars>
      </dgm:prSet>
      <dgm:spPr/>
    </dgm:pt>
    <dgm:pt modelId="{BDEDA5D2-F4EE-498B-8A4C-BE8EAB71AC1A}" type="pres">
      <dgm:prSet presAssocID="{BF98C86A-7CE9-4997-90F0-83218CA204B4}" presName="sibTrans" presStyleLbl="sibTrans2D1" presStyleIdx="0" presStyleCnt="0"/>
      <dgm:spPr/>
    </dgm:pt>
    <dgm:pt modelId="{425BFC7E-8EAB-4AAB-B3D3-25DB83EBDFF4}" type="pres">
      <dgm:prSet presAssocID="{E10E7DBD-9A9C-486D-975E-E00EAF44115E}" presName="compNode" presStyleCnt="0"/>
      <dgm:spPr/>
    </dgm:pt>
    <dgm:pt modelId="{4F5739E0-5A4D-401D-8BCF-DA7984BB5B05}" type="pres">
      <dgm:prSet presAssocID="{E10E7DBD-9A9C-486D-975E-E00EAF44115E}" presName="iconBgRect" presStyleLbl="bgShp" presStyleIdx="3" presStyleCnt="4"/>
      <dgm:spPr/>
    </dgm:pt>
    <dgm:pt modelId="{A6961A3D-8797-4CAF-92B9-1DE62F1E1AE2}" type="pres">
      <dgm:prSet presAssocID="{E10E7DBD-9A9C-486D-975E-E00EAF44115E}"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list"/>
        </a:ext>
      </dgm:extLst>
    </dgm:pt>
    <dgm:pt modelId="{EC6B2DE2-DFC3-4C8E-823E-D6FF8CC70027}" type="pres">
      <dgm:prSet presAssocID="{E10E7DBD-9A9C-486D-975E-E00EAF44115E}" presName="spaceRect" presStyleCnt="0"/>
      <dgm:spPr/>
    </dgm:pt>
    <dgm:pt modelId="{FC89B38F-6DAF-4EF2-B831-DABEBEB3D49E}" type="pres">
      <dgm:prSet presAssocID="{E10E7DBD-9A9C-486D-975E-E00EAF44115E}" presName="textRect" presStyleLbl="revTx" presStyleIdx="3" presStyleCnt="4">
        <dgm:presLayoutVars>
          <dgm:chMax val="1"/>
          <dgm:chPref val="1"/>
        </dgm:presLayoutVars>
      </dgm:prSet>
      <dgm:spPr/>
    </dgm:pt>
  </dgm:ptLst>
  <dgm:cxnLst>
    <dgm:cxn modelId="{81806A0C-D732-4205-A305-79676C7BF2DF}" type="presOf" srcId="{77424785-4A8A-4015-9623-D4AABAC2CA2A}" destId="{578BDB9D-846B-4902-8FA4-583E1162D321}" srcOrd="0" destOrd="0" presId="urn:microsoft.com/office/officeart/2018/2/layout/IconCircleList"/>
    <dgm:cxn modelId="{7BD85D2B-F262-4EB6-80C0-D0E5B58AC82D}" type="presOf" srcId="{E10E7DBD-9A9C-486D-975E-E00EAF44115E}" destId="{FC89B38F-6DAF-4EF2-B831-DABEBEB3D49E}" srcOrd="0" destOrd="0" presId="urn:microsoft.com/office/officeart/2018/2/layout/IconCircleList"/>
    <dgm:cxn modelId="{B481BF2E-3D7F-4C0D-97EB-420A1694573B}" srcId="{6F4221C1-E94F-4C59-89FC-18F8ED9B304F}" destId="{E5C9613F-2F14-4108-B05E-60D17B8842BD}" srcOrd="0" destOrd="0" parTransId="{C4684F39-6B13-4541-9C06-9E2446C224F1}" sibTransId="{77424785-4A8A-4015-9623-D4AABAC2CA2A}"/>
    <dgm:cxn modelId="{70361444-54D4-43C8-B8F2-6497B8E119B6}" srcId="{6F4221C1-E94F-4C59-89FC-18F8ED9B304F}" destId="{6DA1916D-1CDD-40E9-8498-08766CF1EB55}" srcOrd="2" destOrd="0" parTransId="{AEB7B680-AFDE-4031-8974-B9CA4FCB4264}" sibTransId="{BF98C86A-7CE9-4997-90F0-83218CA204B4}"/>
    <dgm:cxn modelId="{72C06F4F-3F0C-46EC-853C-A1968A29D3B3}" type="presOf" srcId="{6F4221C1-E94F-4C59-89FC-18F8ED9B304F}" destId="{E09C9CBF-2724-45BB-9ED8-484780E20B41}" srcOrd="0" destOrd="0" presId="urn:microsoft.com/office/officeart/2018/2/layout/IconCircleList"/>
    <dgm:cxn modelId="{81DAF952-0755-4BCA-B9D4-52F306E089C4}" srcId="{6F4221C1-E94F-4C59-89FC-18F8ED9B304F}" destId="{C279D007-9A82-4440-9358-0D3B28E1159E}" srcOrd="1" destOrd="0" parTransId="{1733911C-37E2-45EE-8BA5-E19953E50B8B}" sibTransId="{B7332B4E-976B-490C-84CF-9D676B0C9DFA}"/>
    <dgm:cxn modelId="{498A3C53-B328-4AB6-B5F6-32C63B7E0994}" type="presOf" srcId="{BF98C86A-7CE9-4997-90F0-83218CA204B4}" destId="{BDEDA5D2-F4EE-498B-8A4C-BE8EAB71AC1A}" srcOrd="0" destOrd="0" presId="urn:microsoft.com/office/officeart/2018/2/layout/IconCircleList"/>
    <dgm:cxn modelId="{D2576688-A728-4C6B-B6C2-A0985A21C620}" type="presOf" srcId="{6DA1916D-1CDD-40E9-8498-08766CF1EB55}" destId="{509F2AF3-53C4-420C-9DBE-F0E52C460D9F}" srcOrd="0" destOrd="0" presId="urn:microsoft.com/office/officeart/2018/2/layout/IconCircleList"/>
    <dgm:cxn modelId="{94ECBB94-31EB-4D2E-9E15-F0EDB6781BAD}" type="presOf" srcId="{E5C9613F-2F14-4108-B05E-60D17B8842BD}" destId="{6D4B2750-8553-49DA-92E4-3939FAEBF022}" srcOrd="0" destOrd="0" presId="urn:microsoft.com/office/officeart/2018/2/layout/IconCircleList"/>
    <dgm:cxn modelId="{4C2E5EBE-4FB3-4706-B461-EBCEF804EBE1}" type="presOf" srcId="{C279D007-9A82-4440-9358-0D3B28E1159E}" destId="{2E36443F-7968-4DBE-BB1D-596C7E442EAA}" srcOrd="0" destOrd="0" presId="urn:microsoft.com/office/officeart/2018/2/layout/IconCircleList"/>
    <dgm:cxn modelId="{28FDBDBF-5BEB-4D61-BFCA-E0302A25061C}" srcId="{6F4221C1-E94F-4C59-89FC-18F8ED9B304F}" destId="{E10E7DBD-9A9C-486D-975E-E00EAF44115E}" srcOrd="3" destOrd="0" parTransId="{05D22C25-3BB6-479E-B7DE-D08C8781EBC9}" sibTransId="{23789FA9-F794-4FB5-ABDF-D7E01D913888}"/>
    <dgm:cxn modelId="{5BF5A5E5-275E-49CC-9B8D-A93A03ACE65E}" type="presOf" srcId="{B7332B4E-976B-490C-84CF-9D676B0C9DFA}" destId="{CEC7B481-33D6-42B3-92A3-CE41A83D3802}" srcOrd="0" destOrd="0" presId="urn:microsoft.com/office/officeart/2018/2/layout/IconCircleList"/>
    <dgm:cxn modelId="{10716026-90D5-4FAA-BB46-9C4F5E087B50}" type="presParOf" srcId="{E09C9CBF-2724-45BB-9ED8-484780E20B41}" destId="{53BB2F25-8ACD-4EF6-933A-07B89BB3AADE}" srcOrd="0" destOrd="0" presId="urn:microsoft.com/office/officeart/2018/2/layout/IconCircleList"/>
    <dgm:cxn modelId="{F96B6097-6FCE-4912-BF1E-08959F4E3B60}" type="presParOf" srcId="{53BB2F25-8ACD-4EF6-933A-07B89BB3AADE}" destId="{916B90E4-CD4D-44C6-A7BB-E5286DA126EA}" srcOrd="0" destOrd="0" presId="urn:microsoft.com/office/officeart/2018/2/layout/IconCircleList"/>
    <dgm:cxn modelId="{5D7E279E-2D1C-4E0E-A355-2F5CF25A856D}" type="presParOf" srcId="{916B90E4-CD4D-44C6-A7BB-E5286DA126EA}" destId="{D144EDB3-FD0D-4CBC-84B3-4673A8B51B72}" srcOrd="0" destOrd="0" presId="urn:microsoft.com/office/officeart/2018/2/layout/IconCircleList"/>
    <dgm:cxn modelId="{7E624BD4-8FCC-493E-948F-6B24C7C862AC}" type="presParOf" srcId="{916B90E4-CD4D-44C6-A7BB-E5286DA126EA}" destId="{F9FFB1D0-4AC3-46A6-BA70-D183ED5754E1}" srcOrd="1" destOrd="0" presId="urn:microsoft.com/office/officeart/2018/2/layout/IconCircleList"/>
    <dgm:cxn modelId="{6AA33316-04C2-407E-A719-A6C2BDEED65C}" type="presParOf" srcId="{916B90E4-CD4D-44C6-A7BB-E5286DA126EA}" destId="{7FC366FF-CC43-4448-A361-988A9FEFF07E}" srcOrd="2" destOrd="0" presId="urn:microsoft.com/office/officeart/2018/2/layout/IconCircleList"/>
    <dgm:cxn modelId="{A997C389-3974-4C00-B96B-57E684433F1C}" type="presParOf" srcId="{916B90E4-CD4D-44C6-A7BB-E5286DA126EA}" destId="{6D4B2750-8553-49DA-92E4-3939FAEBF022}" srcOrd="3" destOrd="0" presId="urn:microsoft.com/office/officeart/2018/2/layout/IconCircleList"/>
    <dgm:cxn modelId="{1B396874-94F7-46C5-A00C-6701C99AB1DE}" type="presParOf" srcId="{53BB2F25-8ACD-4EF6-933A-07B89BB3AADE}" destId="{578BDB9D-846B-4902-8FA4-583E1162D321}" srcOrd="1" destOrd="0" presId="urn:microsoft.com/office/officeart/2018/2/layout/IconCircleList"/>
    <dgm:cxn modelId="{56772E5B-E659-4A35-96D2-1C6890BF1EBD}" type="presParOf" srcId="{53BB2F25-8ACD-4EF6-933A-07B89BB3AADE}" destId="{1D07F383-5A35-4E07-AFBF-608B492DC6A7}" srcOrd="2" destOrd="0" presId="urn:microsoft.com/office/officeart/2018/2/layout/IconCircleList"/>
    <dgm:cxn modelId="{4B187F5D-8E61-41F3-B0B5-363E85526A7B}" type="presParOf" srcId="{1D07F383-5A35-4E07-AFBF-608B492DC6A7}" destId="{38120186-31F3-424F-9A67-9C4C8644A863}" srcOrd="0" destOrd="0" presId="urn:microsoft.com/office/officeart/2018/2/layout/IconCircleList"/>
    <dgm:cxn modelId="{D8CE09B0-1B40-425C-BE05-F7CDAEED1E84}" type="presParOf" srcId="{1D07F383-5A35-4E07-AFBF-608B492DC6A7}" destId="{BD048513-744C-416A-883F-D63179AE6587}" srcOrd="1" destOrd="0" presId="urn:microsoft.com/office/officeart/2018/2/layout/IconCircleList"/>
    <dgm:cxn modelId="{7853C689-2773-43B0-B995-3EC623A00173}" type="presParOf" srcId="{1D07F383-5A35-4E07-AFBF-608B492DC6A7}" destId="{0B121E95-5AC8-4551-9F3B-4EA0924F8620}" srcOrd="2" destOrd="0" presId="urn:microsoft.com/office/officeart/2018/2/layout/IconCircleList"/>
    <dgm:cxn modelId="{5CB284AA-4B49-4A0B-956B-BF37707994E7}" type="presParOf" srcId="{1D07F383-5A35-4E07-AFBF-608B492DC6A7}" destId="{2E36443F-7968-4DBE-BB1D-596C7E442EAA}" srcOrd="3" destOrd="0" presId="urn:microsoft.com/office/officeart/2018/2/layout/IconCircleList"/>
    <dgm:cxn modelId="{286C0C88-95CD-409B-BADD-78EA65F7D2BB}" type="presParOf" srcId="{53BB2F25-8ACD-4EF6-933A-07B89BB3AADE}" destId="{CEC7B481-33D6-42B3-92A3-CE41A83D3802}" srcOrd="3" destOrd="0" presId="urn:microsoft.com/office/officeart/2018/2/layout/IconCircleList"/>
    <dgm:cxn modelId="{FB572842-7409-4812-B27D-F2575BEF779E}" type="presParOf" srcId="{53BB2F25-8ACD-4EF6-933A-07B89BB3AADE}" destId="{39EF9081-BA82-4F56-9886-1A1FB1C4E1B1}" srcOrd="4" destOrd="0" presId="urn:microsoft.com/office/officeart/2018/2/layout/IconCircleList"/>
    <dgm:cxn modelId="{AD77885C-D222-425A-BE28-DD7B12148C9D}" type="presParOf" srcId="{39EF9081-BA82-4F56-9886-1A1FB1C4E1B1}" destId="{C357F948-258C-4CA3-A9BD-A06FB20A9CE6}" srcOrd="0" destOrd="0" presId="urn:microsoft.com/office/officeart/2018/2/layout/IconCircleList"/>
    <dgm:cxn modelId="{4C8CE2D7-EB6A-4736-86A5-56E48654AF5E}" type="presParOf" srcId="{39EF9081-BA82-4F56-9886-1A1FB1C4E1B1}" destId="{3A7590CA-7968-4203-ACDE-A8506D605E11}" srcOrd="1" destOrd="0" presId="urn:microsoft.com/office/officeart/2018/2/layout/IconCircleList"/>
    <dgm:cxn modelId="{49259604-CB4D-4A79-844D-28C9CF2882AB}" type="presParOf" srcId="{39EF9081-BA82-4F56-9886-1A1FB1C4E1B1}" destId="{98F990BC-2729-400E-AB29-A2882F11983B}" srcOrd="2" destOrd="0" presId="urn:microsoft.com/office/officeart/2018/2/layout/IconCircleList"/>
    <dgm:cxn modelId="{FFF25672-4089-4345-9FCA-C4B62A3EB46A}" type="presParOf" srcId="{39EF9081-BA82-4F56-9886-1A1FB1C4E1B1}" destId="{509F2AF3-53C4-420C-9DBE-F0E52C460D9F}" srcOrd="3" destOrd="0" presId="urn:microsoft.com/office/officeart/2018/2/layout/IconCircleList"/>
    <dgm:cxn modelId="{54E8767C-3D77-4C25-A8A8-5DCDF8DB5DF3}" type="presParOf" srcId="{53BB2F25-8ACD-4EF6-933A-07B89BB3AADE}" destId="{BDEDA5D2-F4EE-498B-8A4C-BE8EAB71AC1A}" srcOrd="5" destOrd="0" presId="urn:microsoft.com/office/officeart/2018/2/layout/IconCircleList"/>
    <dgm:cxn modelId="{EC8FBB20-A029-484C-8E0A-43C9A0ADD393}" type="presParOf" srcId="{53BB2F25-8ACD-4EF6-933A-07B89BB3AADE}" destId="{425BFC7E-8EAB-4AAB-B3D3-25DB83EBDFF4}" srcOrd="6" destOrd="0" presId="urn:microsoft.com/office/officeart/2018/2/layout/IconCircleList"/>
    <dgm:cxn modelId="{56E4D30B-791D-4354-BEF7-CF67D505A5A2}" type="presParOf" srcId="{425BFC7E-8EAB-4AAB-B3D3-25DB83EBDFF4}" destId="{4F5739E0-5A4D-401D-8BCF-DA7984BB5B05}" srcOrd="0" destOrd="0" presId="urn:microsoft.com/office/officeart/2018/2/layout/IconCircleList"/>
    <dgm:cxn modelId="{3477EC87-6B8B-4A70-AB3F-DD43E29B1389}" type="presParOf" srcId="{425BFC7E-8EAB-4AAB-B3D3-25DB83EBDFF4}" destId="{A6961A3D-8797-4CAF-92B9-1DE62F1E1AE2}" srcOrd="1" destOrd="0" presId="urn:microsoft.com/office/officeart/2018/2/layout/IconCircleList"/>
    <dgm:cxn modelId="{686000B5-128D-475A-8FDD-41F6E45F4982}" type="presParOf" srcId="{425BFC7E-8EAB-4AAB-B3D3-25DB83EBDFF4}" destId="{EC6B2DE2-DFC3-4C8E-823E-D6FF8CC70027}" srcOrd="2" destOrd="0" presId="urn:microsoft.com/office/officeart/2018/2/layout/IconCircleList"/>
    <dgm:cxn modelId="{C6B79BDF-136C-4907-887B-B7178420088E}" type="presParOf" srcId="{425BFC7E-8EAB-4AAB-B3D3-25DB83EBDFF4}" destId="{FC89B38F-6DAF-4EF2-B831-DABEBEB3D49E}"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C72AE9-A07B-4C04-B7D3-EF1A32867BA1}">
      <dsp:nvSpPr>
        <dsp:cNvPr id="0" name=""/>
        <dsp:cNvSpPr/>
      </dsp:nvSpPr>
      <dsp:spPr>
        <a:xfrm>
          <a:off x="717884" y="1323927"/>
          <a:ext cx="969401" cy="96940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8AEA726-DD9A-45F7-BEBB-0D087827EF4E}">
      <dsp:nvSpPr>
        <dsp:cNvPr id="0" name=""/>
        <dsp:cNvSpPr/>
      </dsp:nvSpPr>
      <dsp:spPr>
        <a:xfrm>
          <a:off x="125473" y="2627324"/>
          <a:ext cx="2154225" cy="92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Poor, unacceptable quality of life</a:t>
          </a:r>
        </a:p>
      </dsp:txBody>
      <dsp:txXfrm>
        <a:off x="125473" y="2627324"/>
        <a:ext cx="2154225" cy="922500"/>
      </dsp:txXfrm>
    </dsp:sp>
    <dsp:sp modelId="{02404E99-5385-4C1E-AD0B-7F746A701B6B}">
      <dsp:nvSpPr>
        <dsp:cNvPr id="0" name=""/>
        <dsp:cNvSpPr/>
      </dsp:nvSpPr>
      <dsp:spPr>
        <a:xfrm>
          <a:off x="3249099" y="1323927"/>
          <a:ext cx="969401" cy="96940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2FE15FF-F811-47C5-A071-8C434F1206AB}">
      <dsp:nvSpPr>
        <dsp:cNvPr id="0" name=""/>
        <dsp:cNvSpPr/>
      </dsp:nvSpPr>
      <dsp:spPr>
        <a:xfrm>
          <a:off x="2656687" y="2627324"/>
          <a:ext cx="2154225" cy="92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Early 19</a:t>
          </a:r>
          <a:r>
            <a:rPr lang="en-US" sz="1100" kern="1200" baseline="30000"/>
            <a:t>th</a:t>
          </a:r>
          <a:r>
            <a:rPr lang="en-US" sz="1100" kern="1200"/>
            <a:t> century philosophy that people could be cured – exercising nervous system</a:t>
          </a:r>
        </a:p>
      </dsp:txBody>
      <dsp:txXfrm>
        <a:off x="2656687" y="2627324"/>
        <a:ext cx="2154225" cy="922500"/>
      </dsp:txXfrm>
    </dsp:sp>
    <dsp:sp modelId="{DF4AB5A9-410A-4C0D-A49A-7BBDFC66881F}">
      <dsp:nvSpPr>
        <dsp:cNvPr id="0" name=""/>
        <dsp:cNvSpPr/>
      </dsp:nvSpPr>
      <dsp:spPr>
        <a:xfrm>
          <a:off x="5780313" y="1323927"/>
          <a:ext cx="969401" cy="96940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4C58306-ED8C-4100-979D-11FE3C3B5EC0}">
      <dsp:nvSpPr>
        <dsp:cNvPr id="0" name=""/>
        <dsp:cNvSpPr/>
      </dsp:nvSpPr>
      <dsp:spPr>
        <a:xfrm>
          <a:off x="5187901" y="2627324"/>
          <a:ext cx="2154225" cy="922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Early 20</a:t>
          </a:r>
          <a:r>
            <a:rPr lang="en-US" sz="1100" kern="1200" baseline="30000"/>
            <a:t>th</a:t>
          </a:r>
          <a:r>
            <a:rPr lang="en-US" sz="1100" kern="1200"/>
            <a:t> century  - great concern over “inferior genes” would effect on the quality of the human race.  People with ID and other disabilities were warehouse in large institutions.  </a:t>
          </a:r>
        </a:p>
      </dsp:txBody>
      <dsp:txXfrm>
        <a:off x="5187901" y="2627324"/>
        <a:ext cx="2154225" cy="9225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604B68-4D74-4352-96D3-62912AE06628}">
      <dsp:nvSpPr>
        <dsp:cNvPr id="0" name=""/>
        <dsp:cNvSpPr/>
      </dsp:nvSpPr>
      <dsp:spPr>
        <a:xfrm>
          <a:off x="717884" y="1151914"/>
          <a:ext cx="969401" cy="96940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D32AFC9-B72A-4DC4-8B27-9557870C1BD0}">
      <dsp:nvSpPr>
        <dsp:cNvPr id="0" name=""/>
        <dsp:cNvSpPr/>
      </dsp:nvSpPr>
      <dsp:spPr>
        <a:xfrm>
          <a:off x="125473" y="2506837"/>
          <a:ext cx="2154225" cy="121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Comprehensive Treatment Models (CTM) – Applied behavior analysis (ABA) home-base or clinical-based, Special classroom ABAs, developmental/relationship-based programs, and idiosyncratic programs</a:t>
          </a:r>
        </a:p>
      </dsp:txBody>
      <dsp:txXfrm>
        <a:off x="125473" y="2506837"/>
        <a:ext cx="2154225" cy="1215000"/>
      </dsp:txXfrm>
    </dsp:sp>
    <dsp:sp modelId="{DE635C64-0DC4-47AE-A692-8089DA7C2751}">
      <dsp:nvSpPr>
        <dsp:cNvPr id="0" name=""/>
        <dsp:cNvSpPr/>
      </dsp:nvSpPr>
      <dsp:spPr>
        <a:xfrm>
          <a:off x="3249099" y="1151914"/>
          <a:ext cx="969401" cy="96940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458E8E8-0EAA-41DB-9FE1-339652160B76}">
      <dsp:nvSpPr>
        <dsp:cNvPr id="0" name=""/>
        <dsp:cNvSpPr/>
      </dsp:nvSpPr>
      <dsp:spPr>
        <a:xfrm>
          <a:off x="2656687" y="2506837"/>
          <a:ext cx="2154225" cy="121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Appropriate skills:  academics, communication, self-regulation</a:t>
          </a:r>
        </a:p>
      </dsp:txBody>
      <dsp:txXfrm>
        <a:off x="2656687" y="2506837"/>
        <a:ext cx="2154225" cy="1215000"/>
      </dsp:txXfrm>
    </dsp:sp>
    <dsp:sp modelId="{E2D24BA6-2A87-4B7D-A804-4AF16D234F65}">
      <dsp:nvSpPr>
        <dsp:cNvPr id="0" name=""/>
        <dsp:cNvSpPr/>
      </dsp:nvSpPr>
      <dsp:spPr>
        <a:xfrm>
          <a:off x="5780313" y="1151914"/>
          <a:ext cx="969401" cy="96940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303DFE9-79EA-4F0E-9999-1B9F9BCB6896}">
      <dsp:nvSpPr>
        <dsp:cNvPr id="0" name=""/>
        <dsp:cNvSpPr/>
      </dsp:nvSpPr>
      <dsp:spPr>
        <a:xfrm>
          <a:off x="5187901" y="2506837"/>
          <a:ext cx="2154225" cy="121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Table 2-7 looks at some effective practices and interventions</a:t>
          </a:r>
        </a:p>
      </dsp:txBody>
      <dsp:txXfrm>
        <a:off x="5187901" y="2506837"/>
        <a:ext cx="2154225" cy="12150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1A169A-E93F-4E39-BFCB-6162DE65A9FB}">
      <dsp:nvSpPr>
        <dsp:cNvPr id="0" name=""/>
        <dsp:cNvSpPr/>
      </dsp:nvSpPr>
      <dsp:spPr>
        <a:xfrm rot="5400000">
          <a:off x="4127015" y="-1200881"/>
          <a:ext cx="1901905" cy="4779264"/>
        </a:xfrm>
        <a:prstGeom prst="round2SameRect">
          <a:avLst/>
        </a:prstGeom>
        <a:solidFill>
          <a:schemeClr val="accent3">
            <a:alpha val="90000"/>
            <a:tint val="40000"/>
            <a:hueOff val="0"/>
            <a:satOff val="0"/>
            <a:lumOff val="0"/>
            <a:alphaOff val="0"/>
          </a:schemeClr>
        </a:solidFill>
        <a:ln w="25400" cap="flat" cmpd="sng" algn="ctr">
          <a:solidFill>
            <a:schemeClr val="accent3">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a:t>“equality, opportunity and inclusion for people with disabilities”</a:t>
          </a:r>
        </a:p>
      </dsp:txBody>
      <dsp:txXfrm rot="-5400000">
        <a:off x="2688336" y="330641"/>
        <a:ext cx="4686421" cy="1716219"/>
      </dsp:txXfrm>
    </dsp:sp>
    <dsp:sp modelId="{C43F064E-D36E-43BB-B3B5-49A6176D3A80}">
      <dsp:nvSpPr>
        <dsp:cNvPr id="0" name=""/>
        <dsp:cNvSpPr/>
      </dsp:nvSpPr>
      <dsp:spPr>
        <a:xfrm>
          <a:off x="0" y="59"/>
          <a:ext cx="2688336" cy="2377381"/>
        </a:xfrm>
        <a:prstGeom prst="roundRect">
          <a:avLst/>
        </a:prstGeom>
        <a:solidFill>
          <a:schemeClr val="accent3">
            <a:hueOff val="0"/>
            <a:satOff val="0"/>
            <a:lumOff val="0"/>
            <a:alphaOff val="0"/>
          </a:schemeClr>
        </a:solidFill>
        <a:ln w="34925" cap="flat" cmpd="sng" algn="ctr">
          <a:solidFill>
            <a:schemeClr val="lt1">
              <a:hueOff val="0"/>
              <a:satOff val="0"/>
              <a:lumOff val="0"/>
              <a:alphaOff val="0"/>
            </a:schemeClr>
          </a:solidFill>
          <a:prstDash val="solid"/>
        </a:ln>
        <a:effectLst>
          <a:outerShdw blurRad="50800" dist="25000" dir="5400000" rotWithShape="0">
            <a:srgbClr val="000000">
              <a:alpha val="4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n-US" sz="2200" kern="1200"/>
            <a:t>“Separate but equal” this lead to the ideas for student students with severe disabilities.</a:t>
          </a:r>
        </a:p>
      </dsp:txBody>
      <dsp:txXfrm>
        <a:off x="116054" y="116113"/>
        <a:ext cx="2456228" cy="2145273"/>
      </dsp:txXfrm>
    </dsp:sp>
    <dsp:sp modelId="{4BB3732B-6B4F-4D0D-8CEB-7D13F850BF18}">
      <dsp:nvSpPr>
        <dsp:cNvPr id="0" name=""/>
        <dsp:cNvSpPr/>
      </dsp:nvSpPr>
      <dsp:spPr>
        <a:xfrm>
          <a:off x="0" y="2496310"/>
          <a:ext cx="2688336" cy="2377381"/>
        </a:xfrm>
        <a:prstGeom prst="roundRect">
          <a:avLst/>
        </a:prstGeom>
        <a:solidFill>
          <a:schemeClr val="accent3">
            <a:hueOff val="0"/>
            <a:satOff val="0"/>
            <a:lumOff val="0"/>
            <a:alphaOff val="0"/>
          </a:schemeClr>
        </a:solidFill>
        <a:ln w="34925" cap="flat" cmpd="sng" algn="ctr">
          <a:solidFill>
            <a:schemeClr val="lt1">
              <a:hueOff val="0"/>
              <a:satOff val="0"/>
              <a:lumOff val="0"/>
              <a:alphaOff val="0"/>
            </a:schemeClr>
          </a:solidFill>
          <a:prstDash val="solid"/>
        </a:ln>
        <a:effectLst>
          <a:outerShdw blurRad="50800" dist="25000" dir="5400000" rotWithShape="0">
            <a:srgbClr val="000000">
              <a:alpha val="4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41910" rIns="83820" bIns="41910" numCol="1" spcCol="1270" anchor="ctr" anchorCtr="0">
          <a:noAutofit/>
        </a:bodyPr>
        <a:lstStyle/>
        <a:p>
          <a:pPr marL="0" lvl="0" indent="0" algn="ctr" defTabSz="977900">
            <a:lnSpc>
              <a:spcPct val="90000"/>
            </a:lnSpc>
            <a:spcBef>
              <a:spcPct val="0"/>
            </a:spcBef>
            <a:spcAft>
              <a:spcPct val="35000"/>
            </a:spcAft>
            <a:buNone/>
          </a:pPr>
          <a:r>
            <a:rPr lang="en-US" sz="2200" kern="1200"/>
            <a:t>These new beliefs in society became laws of society.  Table 2-8</a:t>
          </a:r>
        </a:p>
      </dsp:txBody>
      <dsp:txXfrm>
        <a:off x="116054" y="2612364"/>
        <a:ext cx="2456228" cy="214527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3EEABB-DF92-43D3-94A9-3F92EF169488}">
      <dsp:nvSpPr>
        <dsp:cNvPr id="0" name=""/>
        <dsp:cNvSpPr/>
      </dsp:nvSpPr>
      <dsp:spPr>
        <a:xfrm>
          <a:off x="46403" y="143840"/>
          <a:ext cx="976332" cy="976332"/>
        </a:xfrm>
        <a:prstGeom prst="ellipse">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F7430B6-63B5-48F1-A8C9-E5EC2D131F79}">
      <dsp:nvSpPr>
        <dsp:cNvPr id="0" name=""/>
        <dsp:cNvSpPr/>
      </dsp:nvSpPr>
      <dsp:spPr>
        <a:xfrm>
          <a:off x="251432" y="348869"/>
          <a:ext cx="566272" cy="56627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91ECF3E-0561-43DA-95DE-9BA8E0E1D6E0}">
      <dsp:nvSpPr>
        <dsp:cNvPr id="0" name=""/>
        <dsp:cNvSpPr/>
      </dsp:nvSpPr>
      <dsp:spPr>
        <a:xfrm>
          <a:off x="1231949" y="143840"/>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90000"/>
            </a:lnSpc>
            <a:spcBef>
              <a:spcPct val="0"/>
            </a:spcBef>
            <a:spcAft>
              <a:spcPct val="35000"/>
            </a:spcAft>
            <a:buNone/>
          </a:pPr>
          <a:r>
            <a:rPr lang="en-US" sz="1700" kern="1200"/>
            <a:t>High-quality Special Education program should focus on 12 features:</a:t>
          </a:r>
        </a:p>
      </dsp:txBody>
      <dsp:txXfrm>
        <a:off x="1231949" y="143840"/>
        <a:ext cx="2301354" cy="976332"/>
      </dsp:txXfrm>
    </dsp:sp>
    <dsp:sp modelId="{18268A2A-48DD-4A23-8587-4F7F2EE2F23F}">
      <dsp:nvSpPr>
        <dsp:cNvPr id="0" name=""/>
        <dsp:cNvSpPr/>
      </dsp:nvSpPr>
      <dsp:spPr>
        <a:xfrm>
          <a:off x="3934296" y="143840"/>
          <a:ext cx="976332" cy="976332"/>
        </a:xfrm>
        <a:prstGeom prst="ellipse">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2D70AB8-D9DF-4F53-833D-83855D841188}">
      <dsp:nvSpPr>
        <dsp:cNvPr id="0" name=""/>
        <dsp:cNvSpPr/>
      </dsp:nvSpPr>
      <dsp:spPr>
        <a:xfrm>
          <a:off x="4139326" y="348869"/>
          <a:ext cx="566272" cy="56627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BC442EE-8A7C-4375-945E-E1F1B5E8361E}">
      <dsp:nvSpPr>
        <dsp:cNvPr id="0" name=""/>
        <dsp:cNvSpPr/>
      </dsp:nvSpPr>
      <dsp:spPr>
        <a:xfrm>
          <a:off x="5119842" y="143840"/>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90000"/>
            </a:lnSpc>
            <a:spcBef>
              <a:spcPct val="0"/>
            </a:spcBef>
            <a:spcAft>
              <a:spcPct val="35000"/>
            </a:spcAft>
            <a:buNone/>
          </a:pPr>
          <a:r>
            <a:rPr lang="en-US" sz="1700" kern="1200"/>
            <a:t>Students treated with dignity</a:t>
          </a:r>
        </a:p>
      </dsp:txBody>
      <dsp:txXfrm>
        <a:off x="5119842" y="143840"/>
        <a:ext cx="2301354" cy="976332"/>
      </dsp:txXfrm>
    </dsp:sp>
    <dsp:sp modelId="{A6F59F03-2989-4909-ACCE-AD1FFAF34167}">
      <dsp:nvSpPr>
        <dsp:cNvPr id="0" name=""/>
        <dsp:cNvSpPr/>
      </dsp:nvSpPr>
      <dsp:spPr>
        <a:xfrm>
          <a:off x="46403" y="1948710"/>
          <a:ext cx="976332" cy="976332"/>
        </a:xfrm>
        <a:prstGeom prst="ellipse">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191A02E-093E-4DF9-8753-0053F7EA9C08}">
      <dsp:nvSpPr>
        <dsp:cNvPr id="0" name=""/>
        <dsp:cNvSpPr/>
      </dsp:nvSpPr>
      <dsp:spPr>
        <a:xfrm>
          <a:off x="251432" y="2153739"/>
          <a:ext cx="566272" cy="56627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800CDDA-667B-468C-A3D4-9CA333958973}">
      <dsp:nvSpPr>
        <dsp:cNvPr id="0" name=""/>
        <dsp:cNvSpPr/>
      </dsp:nvSpPr>
      <dsp:spPr>
        <a:xfrm>
          <a:off x="1231949" y="1948710"/>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90000"/>
            </a:lnSpc>
            <a:spcBef>
              <a:spcPct val="0"/>
            </a:spcBef>
            <a:spcAft>
              <a:spcPct val="35000"/>
            </a:spcAft>
            <a:buNone/>
          </a:pPr>
          <a:r>
            <a:rPr lang="en-US" sz="1700" kern="1200"/>
            <a:t>Self-determination</a:t>
          </a:r>
        </a:p>
      </dsp:txBody>
      <dsp:txXfrm>
        <a:off x="1231949" y="1948710"/>
        <a:ext cx="2301354" cy="976332"/>
      </dsp:txXfrm>
    </dsp:sp>
    <dsp:sp modelId="{03B65A25-9B50-47DD-AAB9-980E40275A7B}">
      <dsp:nvSpPr>
        <dsp:cNvPr id="0" name=""/>
        <dsp:cNvSpPr/>
      </dsp:nvSpPr>
      <dsp:spPr>
        <a:xfrm>
          <a:off x="3934296" y="1948710"/>
          <a:ext cx="976332" cy="976332"/>
        </a:xfrm>
        <a:prstGeom prst="ellipse">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DB69873-C39B-4BB3-8344-60627DD72CE4}">
      <dsp:nvSpPr>
        <dsp:cNvPr id="0" name=""/>
        <dsp:cNvSpPr/>
      </dsp:nvSpPr>
      <dsp:spPr>
        <a:xfrm>
          <a:off x="4139326" y="2153739"/>
          <a:ext cx="566272" cy="56627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9CECDBD-5C93-44C9-AE7D-04C311A725B3}">
      <dsp:nvSpPr>
        <dsp:cNvPr id="0" name=""/>
        <dsp:cNvSpPr/>
      </dsp:nvSpPr>
      <dsp:spPr>
        <a:xfrm>
          <a:off x="5119842" y="1948710"/>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90000"/>
            </a:lnSpc>
            <a:spcBef>
              <a:spcPct val="0"/>
            </a:spcBef>
            <a:spcAft>
              <a:spcPct val="35000"/>
            </a:spcAft>
            <a:buNone/>
          </a:pPr>
          <a:r>
            <a:rPr lang="en-US" sz="1700" kern="1200"/>
            <a:t>All students are capable of learning meaningful skills</a:t>
          </a:r>
        </a:p>
      </dsp:txBody>
      <dsp:txXfrm>
        <a:off x="5119842" y="1948710"/>
        <a:ext cx="2301354" cy="976332"/>
      </dsp:txXfrm>
    </dsp:sp>
    <dsp:sp modelId="{8EC11DF6-E398-40C9-8C36-99612A0EFE55}">
      <dsp:nvSpPr>
        <dsp:cNvPr id="0" name=""/>
        <dsp:cNvSpPr/>
      </dsp:nvSpPr>
      <dsp:spPr>
        <a:xfrm>
          <a:off x="46403" y="3753579"/>
          <a:ext cx="976332" cy="976332"/>
        </a:xfrm>
        <a:prstGeom prst="ellipse">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210E7E-2F6D-4AA8-93BC-67F1821E079B}">
      <dsp:nvSpPr>
        <dsp:cNvPr id="0" name=""/>
        <dsp:cNvSpPr/>
      </dsp:nvSpPr>
      <dsp:spPr>
        <a:xfrm>
          <a:off x="251432" y="3958609"/>
          <a:ext cx="566272" cy="56627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3D25D87-FFB0-4C18-A006-B606FCE81615}">
      <dsp:nvSpPr>
        <dsp:cNvPr id="0" name=""/>
        <dsp:cNvSpPr/>
      </dsp:nvSpPr>
      <dsp:spPr>
        <a:xfrm>
          <a:off x="1231949" y="3753579"/>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90000"/>
            </a:lnSpc>
            <a:spcBef>
              <a:spcPct val="0"/>
            </a:spcBef>
            <a:spcAft>
              <a:spcPct val="35000"/>
            </a:spcAft>
            <a:buNone/>
          </a:pPr>
          <a:r>
            <a:rPr lang="en-US" sz="1700" kern="1200"/>
            <a:t>All students should be involved in the normal routine and schedule of the school</a:t>
          </a:r>
        </a:p>
      </dsp:txBody>
      <dsp:txXfrm>
        <a:off x="1231949" y="3753579"/>
        <a:ext cx="2301354" cy="976332"/>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AC1809-150E-4ADF-B375-0186C151CC66}">
      <dsp:nvSpPr>
        <dsp:cNvPr id="0" name=""/>
        <dsp:cNvSpPr/>
      </dsp:nvSpPr>
      <dsp:spPr>
        <a:xfrm>
          <a:off x="0" y="36576"/>
          <a:ext cx="7467600" cy="1154789"/>
        </a:xfrm>
        <a:prstGeom prst="roundRect">
          <a:avLst/>
        </a:prstGeom>
        <a:gradFill rotWithShape="0">
          <a:gsLst>
            <a:gs pos="0">
              <a:schemeClr val="dk2">
                <a:hueOff val="0"/>
                <a:satOff val="0"/>
                <a:lumOff val="0"/>
                <a:alphaOff val="0"/>
                <a:shade val="63000"/>
                <a:satMod val="165000"/>
              </a:schemeClr>
            </a:gs>
            <a:gs pos="30000">
              <a:schemeClr val="dk2">
                <a:hueOff val="0"/>
                <a:satOff val="0"/>
                <a:lumOff val="0"/>
                <a:alphaOff val="0"/>
                <a:shade val="58000"/>
                <a:satMod val="165000"/>
              </a:schemeClr>
            </a:gs>
            <a:gs pos="75000">
              <a:schemeClr val="dk2">
                <a:hueOff val="0"/>
                <a:satOff val="0"/>
                <a:lumOff val="0"/>
                <a:alphaOff val="0"/>
                <a:shade val="30000"/>
                <a:satMod val="175000"/>
              </a:schemeClr>
            </a:gs>
            <a:gs pos="100000">
              <a:schemeClr val="dk2">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Meaningful learning activities should be planned, and each student should be working toward individual objectives within these activities.</a:t>
          </a:r>
        </a:p>
      </dsp:txBody>
      <dsp:txXfrm>
        <a:off x="56372" y="92948"/>
        <a:ext cx="7354856" cy="1042045"/>
      </dsp:txXfrm>
    </dsp:sp>
    <dsp:sp modelId="{10F49196-5392-46E9-BDAC-125117DA3AB1}">
      <dsp:nvSpPr>
        <dsp:cNvPr id="0" name=""/>
        <dsp:cNvSpPr/>
      </dsp:nvSpPr>
      <dsp:spPr>
        <a:xfrm>
          <a:off x="0" y="1251846"/>
          <a:ext cx="7467600" cy="1154789"/>
        </a:xfrm>
        <a:prstGeom prst="roundRect">
          <a:avLst/>
        </a:prstGeom>
        <a:gradFill rotWithShape="0">
          <a:gsLst>
            <a:gs pos="0">
              <a:schemeClr val="dk2">
                <a:hueOff val="0"/>
                <a:satOff val="0"/>
                <a:lumOff val="0"/>
                <a:alphaOff val="0"/>
                <a:shade val="63000"/>
                <a:satMod val="165000"/>
              </a:schemeClr>
            </a:gs>
            <a:gs pos="30000">
              <a:schemeClr val="dk2">
                <a:hueOff val="0"/>
                <a:satOff val="0"/>
                <a:lumOff val="0"/>
                <a:alphaOff val="0"/>
                <a:shade val="58000"/>
                <a:satMod val="165000"/>
              </a:schemeClr>
            </a:gs>
            <a:gs pos="75000">
              <a:schemeClr val="dk2">
                <a:hueOff val="0"/>
                <a:satOff val="0"/>
                <a:lumOff val="0"/>
                <a:alphaOff val="0"/>
                <a:shade val="30000"/>
                <a:satMod val="175000"/>
              </a:schemeClr>
            </a:gs>
            <a:gs pos="100000">
              <a:schemeClr val="dk2">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Instruction should occur in the most natural and least restrictive setting, including regular education classes as much as possible.  </a:t>
          </a:r>
        </a:p>
      </dsp:txBody>
      <dsp:txXfrm>
        <a:off x="56372" y="1308218"/>
        <a:ext cx="7354856" cy="1042045"/>
      </dsp:txXfrm>
    </dsp:sp>
    <dsp:sp modelId="{2A3DC3AE-4161-40CF-9EFD-84EE96CA2404}">
      <dsp:nvSpPr>
        <dsp:cNvPr id="0" name=""/>
        <dsp:cNvSpPr/>
      </dsp:nvSpPr>
      <dsp:spPr>
        <a:xfrm>
          <a:off x="0" y="2467116"/>
          <a:ext cx="7467600" cy="1154789"/>
        </a:xfrm>
        <a:prstGeom prst="roundRect">
          <a:avLst/>
        </a:prstGeom>
        <a:gradFill rotWithShape="0">
          <a:gsLst>
            <a:gs pos="0">
              <a:schemeClr val="dk2">
                <a:hueOff val="0"/>
                <a:satOff val="0"/>
                <a:lumOff val="0"/>
                <a:alphaOff val="0"/>
                <a:shade val="63000"/>
                <a:satMod val="165000"/>
              </a:schemeClr>
            </a:gs>
            <a:gs pos="30000">
              <a:schemeClr val="dk2">
                <a:hueOff val="0"/>
                <a:satOff val="0"/>
                <a:lumOff val="0"/>
                <a:alphaOff val="0"/>
                <a:shade val="58000"/>
                <a:satMod val="165000"/>
              </a:schemeClr>
            </a:gs>
            <a:gs pos="75000">
              <a:schemeClr val="dk2">
                <a:hueOff val="0"/>
                <a:satOff val="0"/>
                <a:lumOff val="0"/>
                <a:alphaOff val="0"/>
                <a:shade val="30000"/>
                <a:satMod val="175000"/>
              </a:schemeClr>
            </a:gs>
            <a:gs pos="100000">
              <a:schemeClr val="dk2">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Material used and instructional activities should be natural.</a:t>
          </a:r>
        </a:p>
      </dsp:txBody>
      <dsp:txXfrm>
        <a:off x="56372" y="2523488"/>
        <a:ext cx="7354856" cy="1042045"/>
      </dsp:txXfrm>
    </dsp:sp>
    <dsp:sp modelId="{331295FD-CDC2-4710-9F3D-E4E49076301C}">
      <dsp:nvSpPr>
        <dsp:cNvPr id="0" name=""/>
        <dsp:cNvSpPr/>
      </dsp:nvSpPr>
      <dsp:spPr>
        <a:xfrm>
          <a:off x="0" y="3682386"/>
          <a:ext cx="7467600" cy="1154789"/>
        </a:xfrm>
        <a:prstGeom prst="roundRect">
          <a:avLst/>
        </a:prstGeom>
        <a:gradFill rotWithShape="0">
          <a:gsLst>
            <a:gs pos="0">
              <a:schemeClr val="dk2">
                <a:hueOff val="0"/>
                <a:satOff val="0"/>
                <a:lumOff val="0"/>
                <a:alphaOff val="0"/>
                <a:shade val="63000"/>
                <a:satMod val="165000"/>
              </a:schemeClr>
            </a:gs>
            <a:gs pos="30000">
              <a:schemeClr val="dk2">
                <a:hueOff val="0"/>
                <a:satOff val="0"/>
                <a:lumOff val="0"/>
                <a:alphaOff val="0"/>
                <a:shade val="58000"/>
                <a:satMod val="165000"/>
              </a:schemeClr>
            </a:gs>
            <a:gs pos="75000">
              <a:schemeClr val="dk2">
                <a:hueOff val="0"/>
                <a:satOff val="0"/>
                <a:lumOff val="0"/>
                <a:alphaOff val="0"/>
                <a:shade val="30000"/>
                <a:satMod val="175000"/>
              </a:schemeClr>
            </a:gs>
            <a:gs pos="100000">
              <a:schemeClr val="dk2">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Instructional procedures should be as precise as necessary, while also being natural. </a:t>
          </a:r>
        </a:p>
      </dsp:txBody>
      <dsp:txXfrm>
        <a:off x="56372" y="3738758"/>
        <a:ext cx="7354856" cy="104204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8CA924-D936-4890-8861-9500ADEE8F8F}">
      <dsp:nvSpPr>
        <dsp:cNvPr id="0" name=""/>
        <dsp:cNvSpPr/>
      </dsp:nvSpPr>
      <dsp:spPr>
        <a:xfrm>
          <a:off x="0" y="36576"/>
          <a:ext cx="7467600" cy="1154789"/>
        </a:xfrm>
        <a:prstGeom prst="roundRect">
          <a:avLst/>
        </a:prstGeom>
        <a:gradFill rotWithShape="0">
          <a:gsLst>
            <a:gs pos="0">
              <a:schemeClr val="dk2">
                <a:hueOff val="0"/>
                <a:satOff val="0"/>
                <a:lumOff val="0"/>
                <a:alphaOff val="0"/>
                <a:shade val="63000"/>
                <a:satMod val="165000"/>
              </a:schemeClr>
            </a:gs>
            <a:gs pos="30000">
              <a:schemeClr val="dk2">
                <a:hueOff val="0"/>
                <a:satOff val="0"/>
                <a:lumOff val="0"/>
                <a:alphaOff val="0"/>
                <a:shade val="58000"/>
                <a:satMod val="165000"/>
              </a:schemeClr>
            </a:gs>
            <a:gs pos="75000">
              <a:schemeClr val="dk2">
                <a:hueOff val="0"/>
                <a:satOff val="0"/>
                <a:lumOff val="0"/>
                <a:alphaOff val="0"/>
                <a:shade val="30000"/>
                <a:satMod val="175000"/>
              </a:schemeClr>
            </a:gs>
            <a:gs pos="100000">
              <a:schemeClr val="dk2">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Student performance data on key, objectives should be specific and data collected on a regular basis in order to access learning and progress.</a:t>
          </a:r>
        </a:p>
      </dsp:txBody>
      <dsp:txXfrm>
        <a:off x="56372" y="92948"/>
        <a:ext cx="7354856" cy="1042045"/>
      </dsp:txXfrm>
    </dsp:sp>
    <dsp:sp modelId="{9146EC2D-4C6B-4B3E-8F80-66E5CAFDB403}">
      <dsp:nvSpPr>
        <dsp:cNvPr id="0" name=""/>
        <dsp:cNvSpPr/>
      </dsp:nvSpPr>
      <dsp:spPr>
        <a:xfrm>
          <a:off x="0" y="1251846"/>
          <a:ext cx="7467600" cy="1154789"/>
        </a:xfrm>
        <a:prstGeom prst="roundRect">
          <a:avLst/>
        </a:prstGeom>
        <a:gradFill rotWithShape="0">
          <a:gsLst>
            <a:gs pos="0">
              <a:schemeClr val="dk2">
                <a:hueOff val="0"/>
                <a:satOff val="0"/>
                <a:lumOff val="0"/>
                <a:alphaOff val="0"/>
                <a:shade val="63000"/>
                <a:satMod val="165000"/>
              </a:schemeClr>
            </a:gs>
            <a:gs pos="30000">
              <a:schemeClr val="dk2">
                <a:hueOff val="0"/>
                <a:satOff val="0"/>
                <a:lumOff val="0"/>
                <a:alphaOff val="0"/>
                <a:shade val="58000"/>
                <a:satMod val="165000"/>
              </a:schemeClr>
            </a:gs>
            <a:gs pos="75000">
              <a:schemeClr val="dk2">
                <a:hueOff val="0"/>
                <a:satOff val="0"/>
                <a:lumOff val="0"/>
                <a:alphaOff val="0"/>
                <a:shade val="30000"/>
                <a:satMod val="175000"/>
              </a:schemeClr>
            </a:gs>
            <a:gs pos="100000">
              <a:schemeClr val="dk2">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Instruction should focus on skill acquisition and maintenance, and generalization</a:t>
          </a:r>
        </a:p>
      </dsp:txBody>
      <dsp:txXfrm>
        <a:off x="56372" y="1308218"/>
        <a:ext cx="7354856" cy="1042045"/>
      </dsp:txXfrm>
    </dsp:sp>
    <dsp:sp modelId="{C9067A63-0D5B-489E-A3B1-BD0B2338FB70}">
      <dsp:nvSpPr>
        <dsp:cNvPr id="0" name=""/>
        <dsp:cNvSpPr/>
      </dsp:nvSpPr>
      <dsp:spPr>
        <a:xfrm>
          <a:off x="0" y="2467116"/>
          <a:ext cx="7467600" cy="1154789"/>
        </a:xfrm>
        <a:prstGeom prst="roundRect">
          <a:avLst/>
        </a:prstGeom>
        <a:gradFill rotWithShape="0">
          <a:gsLst>
            <a:gs pos="0">
              <a:schemeClr val="dk2">
                <a:hueOff val="0"/>
                <a:satOff val="0"/>
                <a:lumOff val="0"/>
                <a:alphaOff val="0"/>
                <a:shade val="63000"/>
                <a:satMod val="165000"/>
              </a:schemeClr>
            </a:gs>
            <a:gs pos="30000">
              <a:schemeClr val="dk2">
                <a:hueOff val="0"/>
                <a:satOff val="0"/>
                <a:lumOff val="0"/>
                <a:alphaOff val="0"/>
                <a:shade val="58000"/>
                <a:satMod val="165000"/>
              </a:schemeClr>
            </a:gs>
            <a:gs pos="75000">
              <a:schemeClr val="dk2">
                <a:hueOff val="0"/>
                <a:satOff val="0"/>
                <a:lumOff val="0"/>
                <a:alphaOff val="0"/>
                <a:shade val="30000"/>
                <a:satMod val="175000"/>
              </a:schemeClr>
            </a:gs>
            <a:gs pos="100000">
              <a:schemeClr val="dk2">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Specific efforts to improve the knowledge and attitudes of other students and school employees towards people with severe disabilities</a:t>
          </a:r>
        </a:p>
      </dsp:txBody>
      <dsp:txXfrm>
        <a:off x="56372" y="2523488"/>
        <a:ext cx="7354856" cy="1042045"/>
      </dsp:txXfrm>
    </dsp:sp>
    <dsp:sp modelId="{72B67837-6C95-42CD-BE50-FB2EDBF649F5}">
      <dsp:nvSpPr>
        <dsp:cNvPr id="0" name=""/>
        <dsp:cNvSpPr/>
      </dsp:nvSpPr>
      <dsp:spPr>
        <a:xfrm>
          <a:off x="0" y="3682386"/>
          <a:ext cx="7467600" cy="1154789"/>
        </a:xfrm>
        <a:prstGeom prst="roundRect">
          <a:avLst/>
        </a:prstGeom>
        <a:gradFill rotWithShape="0">
          <a:gsLst>
            <a:gs pos="0">
              <a:schemeClr val="dk2">
                <a:hueOff val="0"/>
                <a:satOff val="0"/>
                <a:lumOff val="0"/>
                <a:alphaOff val="0"/>
                <a:shade val="63000"/>
                <a:satMod val="165000"/>
              </a:schemeClr>
            </a:gs>
            <a:gs pos="30000">
              <a:schemeClr val="dk2">
                <a:hueOff val="0"/>
                <a:satOff val="0"/>
                <a:lumOff val="0"/>
                <a:alphaOff val="0"/>
                <a:shade val="58000"/>
                <a:satMod val="165000"/>
              </a:schemeClr>
            </a:gs>
            <a:gs pos="75000">
              <a:schemeClr val="dk2">
                <a:hueOff val="0"/>
                <a:satOff val="0"/>
                <a:lumOff val="0"/>
                <a:alphaOff val="0"/>
                <a:shade val="30000"/>
                <a:satMod val="175000"/>
              </a:schemeClr>
            </a:gs>
            <a:gs pos="100000">
              <a:schemeClr val="dk2">
                <a:hueOff val="0"/>
                <a:satOff val="0"/>
                <a:lumOff val="0"/>
                <a:alphaOff val="0"/>
                <a:shade val="15000"/>
                <a:satMod val="175000"/>
              </a:schemeClr>
            </a:gs>
          </a:gsLst>
          <a:path path="circle">
            <a:fillToRect l="5000" t="100000" r="120000" b="10000"/>
          </a:path>
        </a:gradFill>
        <a:ln>
          <a:noFill/>
        </a:ln>
        <a:effectLst>
          <a:outerShdw blurRad="50800" dist="20000" dir="5400000" rotWithShape="0">
            <a:srgbClr val="000000">
              <a:alpha val="42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Parent should be acknowledged as a students’ primary teacher and should be included in the educational program</a:t>
          </a:r>
        </a:p>
      </dsp:txBody>
      <dsp:txXfrm>
        <a:off x="56372" y="3738758"/>
        <a:ext cx="7354856" cy="104204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EC3874-6990-4294-8BD9-6FBE601D36BF}">
      <dsp:nvSpPr>
        <dsp:cNvPr id="0" name=""/>
        <dsp:cNvSpPr/>
      </dsp:nvSpPr>
      <dsp:spPr>
        <a:xfrm>
          <a:off x="0" y="791984"/>
          <a:ext cx="7467600" cy="1462125"/>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B1EEA93-A5A5-4474-B0D6-6A3813F122E9}">
      <dsp:nvSpPr>
        <dsp:cNvPr id="0" name=""/>
        <dsp:cNvSpPr/>
      </dsp:nvSpPr>
      <dsp:spPr>
        <a:xfrm>
          <a:off x="442292" y="1120962"/>
          <a:ext cx="804169" cy="80416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2E44F48-76C2-46EE-983F-33FEB2585129}">
      <dsp:nvSpPr>
        <dsp:cNvPr id="0" name=""/>
        <dsp:cNvSpPr/>
      </dsp:nvSpPr>
      <dsp:spPr>
        <a:xfrm>
          <a:off x="1688755" y="791984"/>
          <a:ext cx="5778844" cy="1462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4742" tIns="154742" rIns="154742" bIns="154742" numCol="1" spcCol="1270" anchor="ctr" anchorCtr="0">
          <a:noAutofit/>
        </a:bodyPr>
        <a:lstStyle/>
        <a:p>
          <a:pPr marL="0" lvl="0" indent="0" algn="l" defTabSz="889000">
            <a:lnSpc>
              <a:spcPct val="90000"/>
            </a:lnSpc>
            <a:spcBef>
              <a:spcPct val="0"/>
            </a:spcBef>
            <a:spcAft>
              <a:spcPct val="35000"/>
            </a:spcAft>
            <a:buNone/>
          </a:pPr>
          <a:r>
            <a:rPr lang="en-US" sz="2000" kern="1200"/>
            <a:t>What are your views regarding participation by students with severe disabilities in the general curriculum?  What are some effective ways to promote meaningful participation?</a:t>
          </a:r>
        </a:p>
      </dsp:txBody>
      <dsp:txXfrm>
        <a:off x="1688755" y="791984"/>
        <a:ext cx="5778844" cy="1462125"/>
      </dsp:txXfrm>
    </dsp:sp>
    <dsp:sp modelId="{38AF98C2-5D11-4176-8739-045D3241BA76}">
      <dsp:nvSpPr>
        <dsp:cNvPr id="0" name=""/>
        <dsp:cNvSpPr/>
      </dsp:nvSpPr>
      <dsp:spPr>
        <a:xfrm>
          <a:off x="0" y="2619641"/>
          <a:ext cx="7467600" cy="1462125"/>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BED463F-2E26-489E-B8B0-DF6869FB8498}">
      <dsp:nvSpPr>
        <dsp:cNvPr id="0" name=""/>
        <dsp:cNvSpPr/>
      </dsp:nvSpPr>
      <dsp:spPr>
        <a:xfrm>
          <a:off x="442292" y="2948619"/>
          <a:ext cx="804169" cy="80416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6A89BED-AAB3-4694-ADB3-E6C5390C9356}">
      <dsp:nvSpPr>
        <dsp:cNvPr id="0" name=""/>
        <dsp:cNvSpPr/>
      </dsp:nvSpPr>
      <dsp:spPr>
        <a:xfrm>
          <a:off x="1688755" y="2619641"/>
          <a:ext cx="5778844" cy="1462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4742" tIns="154742" rIns="154742" bIns="154742" numCol="1" spcCol="1270" anchor="ctr" anchorCtr="0">
          <a:noAutofit/>
        </a:bodyPr>
        <a:lstStyle/>
        <a:p>
          <a:pPr marL="0" lvl="0" indent="0" algn="l" defTabSz="889000">
            <a:lnSpc>
              <a:spcPct val="90000"/>
            </a:lnSpc>
            <a:spcBef>
              <a:spcPct val="0"/>
            </a:spcBef>
            <a:spcAft>
              <a:spcPct val="35000"/>
            </a:spcAft>
            <a:buNone/>
          </a:pPr>
          <a:r>
            <a:rPr lang="en-US" sz="2000" kern="1200"/>
            <a:t>From the point of view of the student with severe disabilities, which of the practices described in the chapter would be considered most important?</a:t>
          </a:r>
        </a:p>
      </dsp:txBody>
      <dsp:txXfrm>
        <a:off x="1688755" y="2619641"/>
        <a:ext cx="5778844" cy="14621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D7FD68-861E-40ED-9163-89752091381F}">
      <dsp:nvSpPr>
        <dsp:cNvPr id="0" name=""/>
        <dsp:cNvSpPr/>
      </dsp:nvSpPr>
      <dsp:spPr>
        <a:xfrm>
          <a:off x="0" y="3954"/>
          <a:ext cx="7467600" cy="613623"/>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8305D6-7B39-4F78-825B-A508EE82C7E3}">
      <dsp:nvSpPr>
        <dsp:cNvPr id="0" name=""/>
        <dsp:cNvSpPr/>
      </dsp:nvSpPr>
      <dsp:spPr>
        <a:xfrm>
          <a:off x="185621" y="142020"/>
          <a:ext cx="337822" cy="33749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9E59C98-F42B-4971-927E-3C7ABC4514ED}">
      <dsp:nvSpPr>
        <dsp:cNvPr id="0" name=""/>
        <dsp:cNvSpPr/>
      </dsp:nvSpPr>
      <dsp:spPr>
        <a:xfrm>
          <a:off x="709065" y="3954"/>
          <a:ext cx="6726501" cy="671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030" tIns="71030" rIns="71030" bIns="71030" numCol="1" spcCol="1270" anchor="ctr" anchorCtr="0">
          <a:noAutofit/>
        </a:bodyPr>
        <a:lstStyle/>
        <a:p>
          <a:pPr marL="0" lvl="0" indent="0" algn="l" defTabSz="622300">
            <a:lnSpc>
              <a:spcPct val="90000"/>
            </a:lnSpc>
            <a:spcBef>
              <a:spcPct val="0"/>
            </a:spcBef>
            <a:spcAft>
              <a:spcPct val="35000"/>
            </a:spcAft>
            <a:buNone/>
          </a:pPr>
          <a:r>
            <a:rPr lang="en-US" sz="1400" kern="1200"/>
            <a:t>PL 94-142 (mid-to late 1970’s) now called the Individuals with Disabilities Education Act mandated a “free and appropriate education” for all students with disabilities.</a:t>
          </a:r>
        </a:p>
      </dsp:txBody>
      <dsp:txXfrm>
        <a:off x="709065" y="3954"/>
        <a:ext cx="6726501" cy="671150"/>
      </dsp:txXfrm>
    </dsp:sp>
    <dsp:sp modelId="{5B409AAB-C66C-44A4-A2A9-3EC0647B9533}">
      <dsp:nvSpPr>
        <dsp:cNvPr id="0" name=""/>
        <dsp:cNvSpPr/>
      </dsp:nvSpPr>
      <dsp:spPr>
        <a:xfrm>
          <a:off x="0" y="842893"/>
          <a:ext cx="7467600" cy="613623"/>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0587E2C-3DEE-4BC9-8313-E03076F6AB60}">
      <dsp:nvSpPr>
        <dsp:cNvPr id="0" name=""/>
        <dsp:cNvSpPr/>
      </dsp:nvSpPr>
      <dsp:spPr>
        <a:xfrm>
          <a:off x="185621" y="980958"/>
          <a:ext cx="337822" cy="33749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37D5EF7-63E4-4065-B44B-72ED536E1764}">
      <dsp:nvSpPr>
        <dsp:cNvPr id="0" name=""/>
        <dsp:cNvSpPr/>
      </dsp:nvSpPr>
      <dsp:spPr>
        <a:xfrm>
          <a:off x="709065" y="842893"/>
          <a:ext cx="6726501" cy="671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030" tIns="71030" rIns="71030" bIns="71030" numCol="1" spcCol="1270" anchor="ctr" anchorCtr="0">
          <a:noAutofit/>
        </a:bodyPr>
        <a:lstStyle/>
        <a:p>
          <a:pPr marL="0" lvl="0" indent="0" algn="l" defTabSz="622300">
            <a:lnSpc>
              <a:spcPct val="90000"/>
            </a:lnSpc>
            <a:spcBef>
              <a:spcPct val="0"/>
            </a:spcBef>
            <a:spcAft>
              <a:spcPct val="35000"/>
            </a:spcAft>
            <a:buNone/>
          </a:pPr>
          <a:r>
            <a:rPr lang="en-US" sz="1400" kern="1200"/>
            <a:t>Students finally accepted into public school</a:t>
          </a:r>
        </a:p>
      </dsp:txBody>
      <dsp:txXfrm>
        <a:off x="709065" y="842893"/>
        <a:ext cx="6726501" cy="671150"/>
      </dsp:txXfrm>
    </dsp:sp>
    <dsp:sp modelId="{E8E2A994-6652-4615-962A-1B3D7CB48CC2}">
      <dsp:nvSpPr>
        <dsp:cNvPr id="0" name=""/>
        <dsp:cNvSpPr/>
      </dsp:nvSpPr>
      <dsp:spPr>
        <a:xfrm>
          <a:off x="0" y="1681831"/>
          <a:ext cx="7467600" cy="613623"/>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8CF652-F343-4656-A4AA-B9E72AF40173}">
      <dsp:nvSpPr>
        <dsp:cNvPr id="0" name=""/>
        <dsp:cNvSpPr/>
      </dsp:nvSpPr>
      <dsp:spPr>
        <a:xfrm>
          <a:off x="185621" y="1819896"/>
          <a:ext cx="337822" cy="33749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A51CCD1-D5AE-419B-BED9-737F97FAFD35}">
      <dsp:nvSpPr>
        <dsp:cNvPr id="0" name=""/>
        <dsp:cNvSpPr/>
      </dsp:nvSpPr>
      <dsp:spPr>
        <a:xfrm>
          <a:off x="709065" y="1681831"/>
          <a:ext cx="6726501" cy="671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030" tIns="71030" rIns="71030" bIns="71030" numCol="1" spcCol="1270" anchor="ctr" anchorCtr="0">
          <a:noAutofit/>
        </a:bodyPr>
        <a:lstStyle/>
        <a:p>
          <a:pPr marL="0" lvl="0" indent="0" algn="l" defTabSz="622300">
            <a:lnSpc>
              <a:spcPct val="90000"/>
            </a:lnSpc>
            <a:spcBef>
              <a:spcPct val="0"/>
            </a:spcBef>
            <a:spcAft>
              <a:spcPct val="35000"/>
            </a:spcAft>
            <a:buNone/>
          </a:pPr>
          <a:r>
            <a:rPr lang="en-US" sz="1400" kern="1200"/>
            <a:t>Instructional practices were guided by ability-level</a:t>
          </a:r>
        </a:p>
      </dsp:txBody>
      <dsp:txXfrm>
        <a:off x="709065" y="1681831"/>
        <a:ext cx="6726501" cy="671150"/>
      </dsp:txXfrm>
    </dsp:sp>
    <dsp:sp modelId="{C8025534-5BBC-43B0-827E-89A20E7470C0}">
      <dsp:nvSpPr>
        <dsp:cNvPr id="0" name=""/>
        <dsp:cNvSpPr/>
      </dsp:nvSpPr>
      <dsp:spPr>
        <a:xfrm>
          <a:off x="0" y="2520769"/>
          <a:ext cx="7467600" cy="613623"/>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55B6B7B-FCFE-41A6-9B5D-046C4E1319D1}">
      <dsp:nvSpPr>
        <dsp:cNvPr id="0" name=""/>
        <dsp:cNvSpPr/>
      </dsp:nvSpPr>
      <dsp:spPr>
        <a:xfrm>
          <a:off x="185621" y="2658835"/>
          <a:ext cx="337822" cy="33749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996BD66-FA5F-4AB2-AC6C-FB1EE01AA987}">
      <dsp:nvSpPr>
        <dsp:cNvPr id="0" name=""/>
        <dsp:cNvSpPr/>
      </dsp:nvSpPr>
      <dsp:spPr>
        <a:xfrm>
          <a:off x="709065" y="2520769"/>
          <a:ext cx="6726501" cy="671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030" tIns="71030" rIns="71030" bIns="71030" numCol="1" spcCol="1270" anchor="ctr" anchorCtr="0">
          <a:noAutofit/>
        </a:bodyPr>
        <a:lstStyle/>
        <a:p>
          <a:pPr marL="0" lvl="0" indent="0" algn="l" defTabSz="622300">
            <a:lnSpc>
              <a:spcPct val="90000"/>
            </a:lnSpc>
            <a:spcBef>
              <a:spcPct val="0"/>
            </a:spcBef>
            <a:spcAft>
              <a:spcPct val="35000"/>
            </a:spcAft>
            <a:buNone/>
          </a:pPr>
          <a:r>
            <a:rPr lang="en-US" sz="1400" kern="1200"/>
            <a:t>Student development level (IQ, metal ages, social quotients) were determined and appropriate skills taught</a:t>
          </a:r>
        </a:p>
      </dsp:txBody>
      <dsp:txXfrm>
        <a:off x="709065" y="2520769"/>
        <a:ext cx="6726501" cy="671150"/>
      </dsp:txXfrm>
    </dsp:sp>
    <dsp:sp modelId="{33A42312-0D95-4062-A6A2-E7291A55B1E8}">
      <dsp:nvSpPr>
        <dsp:cNvPr id="0" name=""/>
        <dsp:cNvSpPr/>
      </dsp:nvSpPr>
      <dsp:spPr>
        <a:xfrm>
          <a:off x="0" y="3359708"/>
          <a:ext cx="7467600" cy="613623"/>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0D89E53-6FD7-4D06-AF2A-DE4448B7AC12}">
      <dsp:nvSpPr>
        <dsp:cNvPr id="0" name=""/>
        <dsp:cNvSpPr/>
      </dsp:nvSpPr>
      <dsp:spPr>
        <a:xfrm>
          <a:off x="185621" y="3497773"/>
          <a:ext cx="337822" cy="337492"/>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A858CF8-3002-48C4-9357-D1A2D1B01D67}">
      <dsp:nvSpPr>
        <dsp:cNvPr id="0" name=""/>
        <dsp:cNvSpPr/>
      </dsp:nvSpPr>
      <dsp:spPr>
        <a:xfrm>
          <a:off x="709065" y="3359708"/>
          <a:ext cx="6726501" cy="671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030" tIns="71030" rIns="71030" bIns="71030" numCol="1" spcCol="1270" anchor="ctr" anchorCtr="0">
          <a:noAutofit/>
        </a:bodyPr>
        <a:lstStyle/>
        <a:p>
          <a:pPr marL="0" lvl="0" indent="0" algn="l" defTabSz="622300">
            <a:lnSpc>
              <a:spcPct val="90000"/>
            </a:lnSpc>
            <a:spcBef>
              <a:spcPct val="0"/>
            </a:spcBef>
            <a:spcAft>
              <a:spcPct val="35000"/>
            </a:spcAft>
            <a:buNone/>
          </a:pPr>
          <a:r>
            <a:rPr lang="en-US" sz="1400" kern="1200"/>
            <a:t>Most instructional level focused on arts and crafts, pre-academics, language development, social skills, prevocational skills, and motor skills regardless of age.  </a:t>
          </a:r>
        </a:p>
      </dsp:txBody>
      <dsp:txXfrm>
        <a:off x="709065" y="3359708"/>
        <a:ext cx="6726501" cy="671150"/>
      </dsp:txXfrm>
    </dsp:sp>
    <dsp:sp modelId="{B7185D21-9E10-49B0-AE61-C21307F41235}">
      <dsp:nvSpPr>
        <dsp:cNvPr id="0" name=""/>
        <dsp:cNvSpPr/>
      </dsp:nvSpPr>
      <dsp:spPr>
        <a:xfrm>
          <a:off x="0" y="4198646"/>
          <a:ext cx="7467600" cy="613623"/>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A2B0B4F-F3BE-4160-B844-BFD2C67DBC98}">
      <dsp:nvSpPr>
        <dsp:cNvPr id="0" name=""/>
        <dsp:cNvSpPr/>
      </dsp:nvSpPr>
      <dsp:spPr>
        <a:xfrm>
          <a:off x="185621" y="4336711"/>
          <a:ext cx="337822" cy="337492"/>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EC34074-788E-4DFC-A27B-A88FD5E5A7A3}">
      <dsp:nvSpPr>
        <dsp:cNvPr id="0" name=""/>
        <dsp:cNvSpPr/>
      </dsp:nvSpPr>
      <dsp:spPr>
        <a:xfrm>
          <a:off x="709065" y="4198646"/>
          <a:ext cx="6726501" cy="6711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1030" tIns="71030" rIns="71030" bIns="71030" numCol="1" spcCol="1270" anchor="ctr" anchorCtr="0">
          <a:noAutofit/>
        </a:bodyPr>
        <a:lstStyle/>
        <a:p>
          <a:pPr marL="0" lvl="0" indent="0" algn="l" defTabSz="622300">
            <a:lnSpc>
              <a:spcPct val="90000"/>
            </a:lnSpc>
            <a:spcBef>
              <a:spcPct val="0"/>
            </a:spcBef>
            <a:spcAft>
              <a:spcPct val="35000"/>
            </a:spcAft>
            <a:buNone/>
          </a:pPr>
          <a:r>
            <a:rPr lang="en-US" sz="1400" kern="1200"/>
            <a:t>Most classes were set up like a kindergarten classroom</a:t>
          </a:r>
        </a:p>
      </dsp:txBody>
      <dsp:txXfrm>
        <a:off x="709065" y="4198646"/>
        <a:ext cx="6726501" cy="6711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8F2916-F858-4F90-B579-77F6C50B444C}">
      <dsp:nvSpPr>
        <dsp:cNvPr id="0" name=""/>
        <dsp:cNvSpPr/>
      </dsp:nvSpPr>
      <dsp:spPr>
        <a:xfrm>
          <a:off x="991612" y="1093387"/>
          <a:ext cx="1518750" cy="15187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330AFCC-7FF0-422D-BFC0-92F4DDBCAE67}">
      <dsp:nvSpPr>
        <dsp:cNvPr id="0" name=""/>
        <dsp:cNvSpPr/>
      </dsp:nvSpPr>
      <dsp:spPr>
        <a:xfrm>
          <a:off x="63487" y="3015364"/>
          <a:ext cx="3375000" cy="76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Normalization (Late 1960’s) – Called agencies to provide persons with intellectual disabilities with living and learning experiences, provide greater independence and life patterns more like those without disabilities.</a:t>
          </a:r>
        </a:p>
      </dsp:txBody>
      <dsp:txXfrm>
        <a:off x="63487" y="3015364"/>
        <a:ext cx="3375000" cy="765000"/>
      </dsp:txXfrm>
    </dsp:sp>
    <dsp:sp modelId="{96C4ACFD-D171-494D-B826-6BEE4D8C4D20}">
      <dsp:nvSpPr>
        <dsp:cNvPr id="0" name=""/>
        <dsp:cNvSpPr/>
      </dsp:nvSpPr>
      <dsp:spPr>
        <a:xfrm>
          <a:off x="4957237" y="1093387"/>
          <a:ext cx="1518750" cy="151875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C5CF341-DA0A-4A74-B189-307684192449}">
      <dsp:nvSpPr>
        <dsp:cNvPr id="0" name=""/>
        <dsp:cNvSpPr/>
      </dsp:nvSpPr>
      <dsp:spPr>
        <a:xfrm>
          <a:off x="4029112" y="3015364"/>
          <a:ext cx="3375000" cy="76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Deinstitutionalization – A decline in the number of persons with intellectual disabilities living in larger residential institutions.  States made efforts to move people out of the large institutions and into private, smaller group homes or small facilities.  </a:t>
          </a:r>
        </a:p>
      </dsp:txBody>
      <dsp:txXfrm>
        <a:off x="4029112" y="3015364"/>
        <a:ext cx="3375000" cy="765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EC6584-2564-4ACB-AA36-1B7BEF2E308E}">
      <dsp:nvSpPr>
        <dsp:cNvPr id="0" name=""/>
        <dsp:cNvSpPr/>
      </dsp:nvSpPr>
      <dsp:spPr>
        <a:xfrm>
          <a:off x="991612" y="1119885"/>
          <a:ext cx="1518750" cy="15187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7474A47-DC5B-49A7-B3EF-C9FC2F72F636}">
      <dsp:nvSpPr>
        <dsp:cNvPr id="0" name=""/>
        <dsp:cNvSpPr/>
      </dsp:nvSpPr>
      <dsp:spPr>
        <a:xfrm>
          <a:off x="63487" y="3033866"/>
          <a:ext cx="337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Inclusion/functional instruction – A call to include persons with disabilities into the mainstream of life and to teach them functional, practical and chronologically age-appropriate skills</a:t>
          </a:r>
        </a:p>
      </dsp:txBody>
      <dsp:txXfrm>
        <a:off x="63487" y="3033866"/>
        <a:ext cx="3375000" cy="720000"/>
      </dsp:txXfrm>
    </dsp:sp>
    <dsp:sp modelId="{5E7D9D45-8B35-4E17-A6E5-24788FF5E2DE}">
      <dsp:nvSpPr>
        <dsp:cNvPr id="0" name=""/>
        <dsp:cNvSpPr/>
      </dsp:nvSpPr>
      <dsp:spPr>
        <a:xfrm>
          <a:off x="4957237" y="1119885"/>
          <a:ext cx="1518750" cy="151875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644BD3F-67FD-4C15-9A04-AF3243DF09C6}">
      <dsp:nvSpPr>
        <dsp:cNvPr id="0" name=""/>
        <dsp:cNvSpPr/>
      </dsp:nvSpPr>
      <dsp:spPr>
        <a:xfrm>
          <a:off x="4029112" y="3033866"/>
          <a:ext cx="3375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Self-determination – To improve the abilities of people with intellectual disabilities to have greater control over their own lives and making their own decisions</a:t>
          </a:r>
        </a:p>
      </dsp:txBody>
      <dsp:txXfrm>
        <a:off x="4029112" y="3033866"/>
        <a:ext cx="3375000" cy="720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679873-C2A5-4D40-8367-3B83DFB646A7}">
      <dsp:nvSpPr>
        <dsp:cNvPr id="0" name=""/>
        <dsp:cNvSpPr/>
      </dsp:nvSpPr>
      <dsp:spPr>
        <a:xfrm>
          <a:off x="991612" y="1093387"/>
          <a:ext cx="1518750" cy="15187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71AB559-A7C3-4681-A99E-68BCA493D0FD}">
      <dsp:nvSpPr>
        <dsp:cNvPr id="0" name=""/>
        <dsp:cNvSpPr/>
      </dsp:nvSpPr>
      <dsp:spPr>
        <a:xfrm>
          <a:off x="63487" y="3015364"/>
          <a:ext cx="3375000" cy="76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Participating in the General Curriculum (1997 &amp; 2004 IDEA)– it was meant to allow students with severe disabilities an opportunity to participate in the general academic curriculum in a meaningful way.  </a:t>
          </a:r>
        </a:p>
      </dsp:txBody>
      <dsp:txXfrm>
        <a:off x="63487" y="3015364"/>
        <a:ext cx="3375000" cy="765000"/>
      </dsp:txXfrm>
    </dsp:sp>
    <dsp:sp modelId="{FD83C7B3-42C0-4556-9CE0-E0AA35634D82}">
      <dsp:nvSpPr>
        <dsp:cNvPr id="0" name=""/>
        <dsp:cNvSpPr/>
      </dsp:nvSpPr>
      <dsp:spPr>
        <a:xfrm>
          <a:off x="4957237" y="1093387"/>
          <a:ext cx="1518750" cy="151875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D544CFD-2227-4117-BD79-554DE25599E5}">
      <dsp:nvSpPr>
        <dsp:cNvPr id="0" name=""/>
        <dsp:cNvSpPr/>
      </dsp:nvSpPr>
      <dsp:spPr>
        <a:xfrm>
          <a:off x="4029112" y="3015364"/>
          <a:ext cx="3375000" cy="76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US" sz="1100" kern="1200"/>
            <a:t>Students with severe disabilities are also required to participate in State Wide Testing (PASA)</a:t>
          </a:r>
        </a:p>
      </dsp:txBody>
      <dsp:txXfrm>
        <a:off x="4029112" y="3015364"/>
        <a:ext cx="3375000" cy="765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BB5FB3-8FB5-4B03-9E4C-6BA490BCE4A8}">
      <dsp:nvSpPr>
        <dsp:cNvPr id="0" name=""/>
        <dsp:cNvSpPr/>
      </dsp:nvSpPr>
      <dsp:spPr>
        <a:xfrm>
          <a:off x="0" y="2022"/>
          <a:ext cx="7467600" cy="102520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0CDEF5-6B4F-4B9B-8980-9C8A61C272BF}">
      <dsp:nvSpPr>
        <dsp:cNvPr id="0" name=""/>
        <dsp:cNvSpPr/>
      </dsp:nvSpPr>
      <dsp:spPr>
        <a:xfrm>
          <a:off x="310123" y="232693"/>
          <a:ext cx="563860" cy="56386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C575DC2-AA66-445C-8FA4-2645AFDA58BF}">
      <dsp:nvSpPr>
        <dsp:cNvPr id="0" name=""/>
        <dsp:cNvSpPr/>
      </dsp:nvSpPr>
      <dsp:spPr>
        <a:xfrm>
          <a:off x="1184107" y="2022"/>
          <a:ext cx="6283492" cy="1025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500" tIns="108500" rIns="108500" bIns="108500" numCol="1" spcCol="1270" anchor="ctr" anchorCtr="0">
          <a:noAutofit/>
        </a:bodyPr>
        <a:lstStyle/>
        <a:p>
          <a:pPr marL="0" lvl="0" indent="0" algn="l" defTabSz="844550">
            <a:lnSpc>
              <a:spcPct val="90000"/>
            </a:lnSpc>
            <a:spcBef>
              <a:spcPct val="0"/>
            </a:spcBef>
            <a:spcAft>
              <a:spcPct val="35000"/>
            </a:spcAft>
            <a:buNone/>
          </a:pPr>
          <a:r>
            <a:rPr lang="en-US" sz="1900" kern="1200"/>
            <a:t>Students with severe disabilities should be educated in regular education with students who do not have disabilities</a:t>
          </a:r>
        </a:p>
      </dsp:txBody>
      <dsp:txXfrm>
        <a:off x="1184107" y="2022"/>
        <a:ext cx="6283492" cy="1025201"/>
      </dsp:txXfrm>
    </dsp:sp>
    <dsp:sp modelId="{3B514C89-B78F-47EA-9F48-EA729E3FD994}">
      <dsp:nvSpPr>
        <dsp:cNvPr id="0" name=""/>
        <dsp:cNvSpPr/>
      </dsp:nvSpPr>
      <dsp:spPr>
        <a:xfrm>
          <a:off x="0" y="1283524"/>
          <a:ext cx="7467600" cy="102520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A66DB47-5912-4A56-96B4-C6AE37BFEBDD}">
      <dsp:nvSpPr>
        <dsp:cNvPr id="0" name=""/>
        <dsp:cNvSpPr/>
      </dsp:nvSpPr>
      <dsp:spPr>
        <a:xfrm>
          <a:off x="310123" y="1514194"/>
          <a:ext cx="563860" cy="56386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951AAC5-E21E-489E-BA11-6FF56A5692AD}">
      <dsp:nvSpPr>
        <dsp:cNvPr id="0" name=""/>
        <dsp:cNvSpPr/>
      </dsp:nvSpPr>
      <dsp:spPr>
        <a:xfrm>
          <a:off x="1184107" y="1283524"/>
          <a:ext cx="6283492" cy="1025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500" tIns="108500" rIns="108500" bIns="108500" numCol="1" spcCol="1270" anchor="ctr" anchorCtr="0">
          <a:noAutofit/>
        </a:bodyPr>
        <a:lstStyle/>
        <a:p>
          <a:pPr marL="0" lvl="0" indent="0" algn="l" defTabSz="844550">
            <a:lnSpc>
              <a:spcPct val="90000"/>
            </a:lnSpc>
            <a:spcBef>
              <a:spcPct val="0"/>
            </a:spcBef>
            <a:spcAft>
              <a:spcPct val="35000"/>
            </a:spcAft>
            <a:buNone/>
          </a:pPr>
          <a:r>
            <a:rPr lang="en-US" sz="1900" kern="1200"/>
            <a:t>Learning is more likely to occur with opportunities to interact with students of varying ability levels.</a:t>
          </a:r>
        </a:p>
      </dsp:txBody>
      <dsp:txXfrm>
        <a:off x="1184107" y="1283524"/>
        <a:ext cx="6283492" cy="1025201"/>
      </dsp:txXfrm>
    </dsp:sp>
    <dsp:sp modelId="{16B93A0D-AAFC-418B-BF67-28C0ABA2DD1E}">
      <dsp:nvSpPr>
        <dsp:cNvPr id="0" name=""/>
        <dsp:cNvSpPr/>
      </dsp:nvSpPr>
      <dsp:spPr>
        <a:xfrm>
          <a:off x="0" y="2565026"/>
          <a:ext cx="7467600" cy="102520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4BEA1B8-97E5-4647-9B4A-6FDFB08A3670}">
      <dsp:nvSpPr>
        <dsp:cNvPr id="0" name=""/>
        <dsp:cNvSpPr/>
      </dsp:nvSpPr>
      <dsp:spPr>
        <a:xfrm>
          <a:off x="310123" y="2795696"/>
          <a:ext cx="563860" cy="56386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C547757-6D29-49FF-8C8D-360E2FF17E1C}">
      <dsp:nvSpPr>
        <dsp:cNvPr id="0" name=""/>
        <dsp:cNvSpPr/>
      </dsp:nvSpPr>
      <dsp:spPr>
        <a:xfrm>
          <a:off x="1184107" y="2565026"/>
          <a:ext cx="6283492" cy="1025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500" tIns="108500" rIns="108500" bIns="108500" numCol="1" spcCol="1270" anchor="ctr" anchorCtr="0">
          <a:noAutofit/>
        </a:bodyPr>
        <a:lstStyle/>
        <a:p>
          <a:pPr marL="0" lvl="0" indent="0" algn="l" defTabSz="844550">
            <a:lnSpc>
              <a:spcPct val="90000"/>
            </a:lnSpc>
            <a:spcBef>
              <a:spcPct val="0"/>
            </a:spcBef>
            <a:spcAft>
              <a:spcPct val="35000"/>
            </a:spcAft>
            <a:buNone/>
          </a:pPr>
          <a:r>
            <a:rPr lang="en-US" sz="1900" kern="1200"/>
            <a:t>The goal is to have students participate as fully as possible in integrated adult environment</a:t>
          </a:r>
        </a:p>
      </dsp:txBody>
      <dsp:txXfrm>
        <a:off x="1184107" y="2565026"/>
        <a:ext cx="6283492" cy="1025201"/>
      </dsp:txXfrm>
    </dsp:sp>
    <dsp:sp modelId="{4252C3D7-702F-4E80-8645-F314D56391C1}">
      <dsp:nvSpPr>
        <dsp:cNvPr id="0" name=""/>
        <dsp:cNvSpPr/>
      </dsp:nvSpPr>
      <dsp:spPr>
        <a:xfrm>
          <a:off x="0" y="3846527"/>
          <a:ext cx="7467600" cy="1025201"/>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410BC7-DE28-4602-9954-F422049535A3}">
      <dsp:nvSpPr>
        <dsp:cNvPr id="0" name=""/>
        <dsp:cNvSpPr/>
      </dsp:nvSpPr>
      <dsp:spPr>
        <a:xfrm>
          <a:off x="310123" y="4077198"/>
          <a:ext cx="563860" cy="56386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08F946C-F895-4937-965A-8C2FC6BAB794}">
      <dsp:nvSpPr>
        <dsp:cNvPr id="0" name=""/>
        <dsp:cNvSpPr/>
      </dsp:nvSpPr>
      <dsp:spPr>
        <a:xfrm>
          <a:off x="1184107" y="3846527"/>
          <a:ext cx="6283492" cy="1025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500" tIns="108500" rIns="108500" bIns="108500" numCol="1" spcCol="1270" anchor="ctr" anchorCtr="0">
          <a:noAutofit/>
        </a:bodyPr>
        <a:lstStyle/>
        <a:p>
          <a:pPr marL="0" lvl="0" indent="0" algn="l" defTabSz="844550">
            <a:lnSpc>
              <a:spcPct val="90000"/>
            </a:lnSpc>
            <a:spcBef>
              <a:spcPct val="0"/>
            </a:spcBef>
            <a:spcAft>
              <a:spcPct val="35000"/>
            </a:spcAft>
            <a:buNone/>
          </a:pPr>
          <a:r>
            <a:rPr lang="en-US" sz="1900" kern="1200"/>
            <a:t>Skills would be learned and taught in a variety of conditions and settings so the learner could be able to use skills in the natural setting (generalization)</a:t>
          </a:r>
        </a:p>
      </dsp:txBody>
      <dsp:txXfrm>
        <a:off x="1184107" y="3846527"/>
        <a:ext cx="6283492" cy="102520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4CCF46-1FDC-4649-8667-DAC4D626DB54}">
      <dsp:nvSpPr>
        <dsp:cNvPr id="0" name=""/>
        <dsp:cNvSpPr/>
      </dsp:nvSpPr>
      <dsp:spPr>
        <a:xfrm>
          <a:off x="46403" y="1046275"/>
          <a:ext cx="976332" cy="976332"/>
        </a:xfrm>
        <a:prstGeom prst="ellipse">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C9A9452-1881-4F70-8764-4A3CAAF41BCB}">
      <dsp:nvSpPr>
        <dsp:cNvPr id="0" name=""/>
        <dsp:cNvSpPr/>
      </dsp:nvSpPr>
      <dsp:spPr>
        <a:xfrm>
          <a:off x="251432" y="1251304"/>
          <a:ext cx="566272" cy="56627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4721084-61CA-4167-AAB2-5BD3F1810C4D}">
      <dsp:nvSpPr>
        <dsp:cNvPr id="0" name=""/>
        <dsp:cNvSpPr/>
      </dsp:nvSpPr>
      <dsp:spPr>
        <a:xfrm>
          <a:off x="1231949" y="1046275"/>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100" kern="1200"/>
            <a:t>Autonomy- acting according to one’s own preferences, interests, and abilities independently and free from external influences</a:t>
          </a:r>
        </a:p>
      </dsp:txBody>
      <dsp:txXfrm>
        <a:off x="1231949" y="1046275"/>
        <a:ext cx="2301354" cy="976332"/>
      </dsp:txXfrm>
    </dsp:sp>
    <dsp:sp modelId="{CCB1E29B-8B00-4B2B-A1E9-07E7166E7FE5}">
      <dsp:nvSpPr>
        <dsp:cNvPr id="0" name=""/>
        <dsp:cNvSpPr/>
      </dsp:nvSpPr>
      <dsp:spPr>
        <a:xfrm>
          <a:off x="3934296" y="1046275"/>
          <a:ext cx="976332" cy="976332"/>
        </a:xfrm>
        <a:prstGeom prst="ellipse">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AEF4C07-903E-4687-889A-6C99E060B6AB}">
      <dsp:nvSpPr>
        <dsp:cNvPr id="0" name=""/>
        <dsp:cNvSpPr/>
      </dsp:nvSpPr>
      <dsp:spPr>
        <a:xfrm>
          <a:off x="4139326" y="1251304"/>
          <a:ext cx="566272" cy="56627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6454F3A-49AE-4244-85B9-F5AA5019D7E8}">
      <dsp:nvSpPr>
        <dsp:cNvPr id="0" name=""/>
        <dsp:cNvSpPr/>
      </dsp:nvSpPr>
      <dsp:spPr>
        <a:xfrm>
          <a:off x="5119842" y="1046275"/>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100" kern="1200"/>
            <a:t>Self-regulation- deciding what strategies and tactics to use in different situations, setting goals for oneself and working to achieve these goals, monitoring one’s own performance in a task</a:t>
          </a:r>
        </a:p>
      </dsp:txBody>
      <dsp:txXfrm>
        <a:off x="5119842" y="1046275"/>
        <a:ext cx="2301354" cy="976332"/>
      </dsp:txXfrm>
    </dsp:sp>
    <dsp:sp modelId="{6E006CE3-A947-482D-AF0D-A3BDE270F287}">
      <dsp:nvSpPr>
        <dsp:cNvPr id="0" name=""/>
        <dsp:cNvSpPr/>
      </dsp:nvSpPr>
      <dsp:spPr>
        <a:xfrm>
          <a:off x="46403" y="2851144"/>
          <a:ext cx="976332" cy="976332"/>
        </a:xfrm>
        <a:prstGeom prst="ellipse">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2710645-0051-4393-82D5-DAA6028F2836}">
      <dsp:nvSpPr>
        <dsp:cNvPr id="0" name=""/>
        <dsp:cNvSpPr/>
      </dsp:nvSpPr>
      <dsp:spPr>
        <a:xfrm>
          <a:off x="251432" y="3056174"/>
          <a:ext cx="566272" cy="56627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95F826D-3607-4CCF-B2E9-1A5CB2DD3CE8}">
      <dsp:nvSpPr>
        <dsp:cNvPr id="0" name=""/>
        <dsp:cNvSpPr/>
      </dsp:nvSpPr>
      <dsp:spPr>
        <a:xfrm>
          <a:off x="1231949" y="2851144"/>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100" kern="1200"/>
            <a:t>Psychological empowerment – a belief that one has control over important circumstances (an internal locus of control) one has the skills to achieve the desired outcomes and that applying these skills the desired outcome will occur</a:t>
          </a:r>
        </a:p>
      </dsp:txBody>
      <dsp:txXfrm>
        <a:off x="1231949" y="2851144"/>
        <a:ext cx="2301354" cy="976332"/>
      </dsp:txXfrm>
    </dsp:sp>
    <dsp:sp modelId="{9A45EEEA-F64D-4E49-9230-B2105A560FEE}">
      <dsp:nvSpPr>
        <dsp:cNvPr id="0" name=""/>
        <dsp:cNvSpPr/>
      </dsp:nvSpPr>
      <dsp:spPr>
        <a:xfrm>
          <a:off x="3934296" y="2851144"/>
          <a:ext cx="976332" cy="976332"/>
        </a:xfrm>
        <a:prstGeom prst="ellipse">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DBAD938-5725-4E83-B527-9F1BD96AF6DD}">
      <dsp:nvSpPr>
        <dsp:cNvPr id="0" name=""/>
        <dsp:cNvSpPr/>
      </dsp:nvSpPr>
      <dsp:spPr>
        <a:xfrm>
          <a:off x="4139326" y="3056174"/>
          <a:ext cx="566272" cy="56627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F0EE482-192A-451C-8A27-BFCB8D19E96F}">
      <dsp:nvSpPr>
        <dsp:cNvPr id="0" name=""/>
        <dsp:cNvSpPr/>
      </dsp:nvSpPr>
      <dsp:spPr>
        <a:xfrm>
          <a:off x="5119842" y="2851144"/>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488950">
            <a:lnSpc>
              <a:spcPct val="90000"/>
            </a:lnSpc>
            <a:spcBef>
              <a:spcPct val="0"/>
            </a:spcBef>
            <a:spcAft>
              <a:spcPct val="35000"/>
            </a:spcAft>
            <a:buNone/>
          </a:pPr>
          <a:r>
            <a:rPr lang="en-US" sz="1100" kern="1200"/>
            <a:t>Self-realization – individual has a reasonably accurate knowledge of self, knows strengths and limitations, and acts in ways that capitalize on one’s knowledge</a:t>
          </a:r>
        </a:p>
      </dsp:txBody>
      <dsp:txXfrm>
        <a:off x="5119842" y="2851144"/>
        <a:ext cx="2301354" cy="97633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110AF6-82D1-4A28-A1F0-7EC30036C39B}">
      <dsp:nvSpPr>
        <dsp:cNvPr id="0" name=""/>
        <dsp:cNvSpPr/>
      </dsp:nvSpPr>
      <dsp:spPr>
        <a:xfrm>
          <a:off x="0" y="2974"/>
          <a:ext cx="7467600" cy="1421506"/>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5F7A4B8-0A74-422D-947C-9D0B73D0C485}">
      <dsp:nvSpPr>
        <dsp:cNvPr id="0" name=""/>
        <dsp:cNvSpPr/>
      </dsp:nvSpPr>
      <dsp:spPr>
        <a:xfrm>
          <a:off x="430005" y="322813"/>
          <a:ext cx="782593" cy="78182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A3ED691-3665-47F1-ACF5-5E1DDB65C8C7}">
      <dsp:nvSpPr>
        <dsp:cNvPr id="0" name=""/>
        <dsp:cNvSpPr/>
      </dsp:nvSpPr>
      <dsp:spPr>
        <a:xfrm>
          <a:off x="1642604" y="2974"/>
          <a:ext cx="5650955" cy="14228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0590" tIns="150590" rIns="150590" bIns="150590" numCol="1" spcCol="1270" anchor="ctr" anchorCtr="0">
          <a:noAutofit/>
        </a:bodyPr>
        <a:lstStyle/>
        <a:p>
          <a:pPr marL="0" lvl="0" indent="0" algn="l" defTabSz="622300">
            <a:lnSpc>
              <a:spcPct val="90000"/>
            </a:lnSpc>
            <a:spcBef>
              <a:spcPct val="0"/>
            </a:spcBef>
            <a:spcAft>
              <a:spcPct val="35000"/>
            </a:spcAft>
            <a:buNone/>
          </a:pPr>
          <a:r>
            <a:rPr lang="en-US" sz="1400" b="1" u="sng" kern="1200"/>
            <a:t>NCLB and IDEA</a:t>
          </a:r>
          <a:endParaRPr lang="en-US" sz="1400" kern="1200"/>
        </a:p>
      </dsp:txBody>
      <dsp:txXfrm>
        <a:off x="1642604" y="2974"/>
        <a:ext cx="5650955" cy="1422896"/>
      </dsp:txXfrm>
    </dsp:sp>
    <dsp:sp modelId="{F15792E9-C3FA-4CAF-A006-295AF1A95D1F}">
      <dsp:nvSpPr>
        <dsp:cNvPr id="0" name=""/>
        <dsp:cNvSpPr/>
      </dsp:nvSpPr>
      <dsp:spPr>
        <a:xfrm>
          <a:off x="0" y="1725427"/>
          <a:ext cx="7467600" cy="1421506"/>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AB1D7B6-3559-45C5-8EE7-60222D6A8A1C}">
      <dsp:nvSpPr>
        <dsp:cNvPr id="0" name=""/>
        <dsp:cNvSpPr/>
      </dsp:nvSpPr>
      <dsp:spPr>
        <a:xfrm>
          <a:off x="430005" y="2045266"/>
          <a:ext cx="782593" cy="78182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028A04A-4BAC-49EB-9D3B-4F00E086A7E1}">
      <dsp:nvSpPr>
        <dsp:cNvPr id="0" name=""/>
        <dsp:cNvSpPr/>
      </dsp:nvSpPr>
      <dsp:spPr>
        <a:xfrm>
          <a:off x="1642604" y="1725427"/>
          <a:ext cx="5650955" cy="14228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0590" tIns="150590" rIns="150590" bIns="150590" numCol="1" spcCol="1270" anchor="ctr" anchorCtr="0">
          <a:noAutofit/>
        </a:bodyPr>
        <a:lstStyle/>
        <a:p>
          <a:pPr marL="0" lvl="0" indent="0" algn="l" defTabSz="622300">
            <a:lnSpc>
              <a:spcPct val="90000"/>
            </a:lnSpc>
            <a:spcBef>
              <a:spcPct val="0"/>
            </a:spcBef>
            <a:spcAft>
              <a:spcPct val="35000"/>
            </a:spcAft>
            <a:buNone/>
          </a:pPr>
          <a:r>
            <a:rPr lang="en-US" sz="1400" kern="1200"/>
            <a:t>That all students have potential to access, participate in, and process the general curriculum.  </a:t>
          </a:r>
        </a:p>
      </dsp:txBody>
      <dsp:txXfrm>
        <a:off x="1642604" y="1725427"/>
        <a:ext cx="5650955" cy="1422896"/>
      </dsp:txXfrm>
    </dsp:sp>
    <dsp:sp modelId="{B97F8978-1437-4929-8E3B-57A47A7FB194}">
      <dsp:nvSpPr>
        <dsp:cNvPr id="0" name=""/>
        <dsp:cNvSpPr/>
      </dsp:nvSpPr>
      <dsp:spPr>
        <a:xfrm>
          <a:off x="0" y="3447881"/>
          <a:ext cx="7467600" cy="1421506"/>
        </a:xfrm>
        <a:prstGeom prst="roundRect">
          <a:avLst>
            <a:gd name="adj" fmla="val 10000"/>
          </a:avLst>
        </a:prstGeom>
        <a:solidFill>
          <a:schemeClr val="dk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57F5F73-6339-4D52-B1C4-DDD832296F08}">
      <dsp:nvSpPr>
        <dsp:cNvPr id="0" name=""/>
        <dsp:cNvSpPr/>
      </dsp:nvSpPr>
      <dsp:spPr>
        <a:xfrm>
          <a:off x="430426" y="3767720"/>
          <a:ext cx="782593" cy="78182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B6660E2-EF78-47EE-96FC-24959F065DBD}">
      <dsp:nvSpPr>
        <dsp:cNvPr id="0" name=""/>
        <dsp:cNvSpPr/>
      </dsp:nvSpPr>
      <dsp:spPr>
        <a:xfrm>
          <a:off x="1643445" y="3447881"/>
          <a:ext cx="5650955" cy="14228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0590" tIns="150590" rIns="150590" bIns="150590" numCol="1" spcCol="1270" anchor="ctr" anchorCtr="0">
          <a:noAutofit/>
        </a:bodyPr>
        <a:lstStyle/>
        <a:p>
          <a:pPr marL="0" lvl="0" indent="0" algn="l" defTabSz="622300">
            <a:lnSpc>
              <a:spcPct val="90000"/>
            </a:lnSpc>
            <a:spcBef>
              <a:spcPct val="0"/>
            </a:spcBef>
            <a:spcAft>
              <a:spcPct val="35000"/>
            </a:spcAft>
            <a:buNone/>
          </a:pPr>
          <a:r>
            <a:rPr lang="en-US" sz="1400" kern="1200"/>
            <a:t>This broadens the curriculum options available to students with significant cognitive disabilities, increases expectations for achievement, results in the development of academic skills, social relationships, and skills from other domains (home living, vocational) and promotes opportunities for students to engage in curriculum activities with their non-disabled peers in inclusive settings.   </a:t>
          </a:r>
        </a:p>
      </dsp:txBody>
      <dsp:txXfrm>
        <a:off x="1643445" y="3447881"/>
        <a:ext cx="5650955" cy="142289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44EDB3-FD0D-4CBC-84B3-4673A8B51B72}">
      <dsp:nvSpPr>
        <dsp:cNvPr id="0" name=""/>
        <dsp:cNvSpPr/>
      </dsp:nvSpPr>
      <dsp:spPr>
        <a:xfrm>
          <a:off x="46403" y="1046275"/>
          <a:ext cx="976332" cy="976332"/>
        </a:xfrm>
        <a:prstGeom prst="ellipse">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9FFB1D0-4AC3-46A6-BA70-D183ED5754E1}">
      <dsp:nvSpPr>
        <dsp:cNvPr id="0" name=""/>
        <dsp:cNvSpPr/>
      </dsp:nvSpPr>
      <dsp:spPr>
        <a:xfrm>
          <a:off x="251432" y="1251304"/>
          <a:ext cx="566272" cy="56627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D4B2750-8553-49DA-92E4-3939FAEBF022}">
      <dsp:nvSpPr>
        <dsp:cNvPr id="0" name=""/>
        <dsp:cNvSpPr/>
      </dsp:nvSpPr>
      <dsp:spPr>
        <a:xfrm>
          <a:off x="1231949" y="1046275"/>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90000"/>
            </a:lnSpc>
            <a:spcBef>
              <a:spcPct val="0"/>
            </a:spcBef>
            <a:spcAft>
              <a:spcPct val="35000"/>
            </a:spcAft>
            <a:buNone/>
          </a:pPr>
          <a:r>
            <a:rPr lang="en-US" sz="1700" kern="1200"/>
            <a:t>Strategies for Participation in the General Curriculum </a:t>
          </a:r>
        </a:p>
      </dsp:txBody>
      <dsp:txXfrm>
        <a:off x="1231949" y="1046275"/>
        <a:ext cx="2301354" cy="976332"/>
      </dsp:txXfrm>
    </dsp:sp>
    <dsp:sp modelId="{38120186-31F3-424F-9A67-9C4C8644A863}">
      <dsp:nvSpPr>
        <dsp:cNvPr id="0" name=""/>
        <dsp:cNvSpPr/>
      </dsp:nvSpPr>
      <dsp:spPr>
        <a:xfrm>
          <a:off x="3934296" y="1046275"/>
          <a:ext cx="976332" cy="976332"/>
        </a:xfrm>
        <a:prstGeom prst="ellipse">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048513-744C-416A-883F-D63179AE6587}">
      <dsp:nvSpPr>
        <dsp:cNvPr id="0" name=""/>
        <dsp:cNvSpPr/>
      </dsp:nvSpPr>
      <dsp:spPr>
        <a:xfrm>
          <a:off x="4139326" y="1251304"/>
          <a:ext cx="566272" cy="56627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E36443F-7968-4DBE-BB1D-596C7E442EAA}">
      <dsp:nvSpPr>
        <dsp:cNvPr id="0" name=""/>
        <dsp:cNvSpPr/>
      </dsp:nvSpPr>
      <dsp:spPr>
        <a:xfrm>
          <a:off x="5119842" y="1046275"/>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90000"/>
            </a:lnSpc>
            <a:spcBef>
              <a:spcPct val="0"/>
            </a:spcBef>
            <a:spcAft>
              <a:spcPct val="35000"/>
            </a:spcAft>
            <a:buNone/>
          </a:pPr>
          <a:r>
            <a:rPr lang="en-US" sz="1700" kern="1200"/>
            <a:t>Early intervention/preschool</a:t>
          </a:r>
        </a:p>
      </dsp:txBody>
      <dsp:txXfrm>
        <a:off x="5119842" y="1046275"/>
        <a:ext cx="2301354" cy="976332"/>
      </dsp:txXfrm>
    </dsp:sp>
    <dsp:sp modelId="{C357F948-258C-4CA3-A9BD-A06FB20A9CE6}">
      <dsp:nvSpPr>
        <dsp:cNvPr id="0" name=""/>
        <dsp:cNvSpPr/>
      </dsp:nvSpPr>
      <dsp:spPr>
        <a:xfrm>
          <a:off x="46403" y="2851144"/>
          <a:ext cx="976332" cy="976332"/>
        </a:xfrm>
        <a:prstGeom prst="ellipse">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7590CA-7968-4203-ACDE-A8506D605E11}">
      <dsp:nvSpPr>
        <dsp:cNvPr id="0" name=""/>
        <dsp:cNvSpPr/>
      </dsp:nvSpPr>
      <dsp:spPr>
        <a:xfrm>
          <a:off x="251432" y="3056174"/>
          <a:ext cx="566272" cy="56627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09F2AF3-53C4-420C-9DBE-F0E52C460D9F}">
      <dsp:nvSpPr>
        <dsp:cNvPr id="0" name=""/>
        <dsp:cNvSpPr/>
      </dsp:nvSpPr>
      <dsp:spPr>
        <a:xfrm>
          <a:off x="1231949" y="2851144"/>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90000"/>
            </a:lnSpc>
            <a:spcBef>
              <a:spcPct val="0"/>
            </a:spcBef>
            <a:spcAft>
              <a:spcPct val="35000"/>
            </a:spcAft>
            <a:buNone/>
          </a:pPr>
          <a:r>
            <a:rPr lang="en-US" sz="1700" kern="1200"/>
            <a:t>Collaborations and planning</a:t>
          </a:r>
        </a:p>
      </dsp:txBody>
      <dsp:txXfrm>
        <a:off x="1231949" y="2851144"/>
        <a:ext cx="2301354" cy="976332"/>
      </dsp:txXfrm>
    </dsp:sp>
    <dsp:sp modelId="{4F5739E0-5A4D-401D-8BCF-DA7984BB5B05}">
      <dsp:nvSpPr>
        <dsp:cNvPr id="0" name=""/>
        <dsp:cNvSpPr/>
      </dsp:nvSpPr>
      <dsp:spPr>
        <a:xfrm>
          <a:off x="3934296" y="2851144"/>
          <a:ext cx="976332" cy="976332"/>
        </a:xfrm>
        <a:prstGeom prst="ellipse">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6961A3D-8797-4CAF-92B9-1DE62F1E1AE2}">
      <dsp:nvSpPr>
        <dsp:cNvPr id="0" name=""/>
        <dsp:cNvSpPr/>
      </dsp:nvSpPr>
      <dsp:spPr>
        <a:xfrm>
          <a:off x="4139326" y="3056174"/>
          <a:ext cx="566272" cy="56627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C89B38F-6DAF-4EF2-B831-DABEBEB3D49E}">
      <dsp:nvSpPr>
        <dsp:cNvPr id="0" name=""/>
        <dsp:cNvSpPr/>
      </dsp:nvSpPr>
      <dsp:spPr>
        <a:xfrm>
          <a:off x="5119842" y="2851144"/>
          <a:ext cx="2301354" cy="97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55650">
            <a:lnSpc>
              <a:spcPct val="90000"/>
            </a:lnSpc>
            <a:spcBef>
              <a:spcPct val="0"/>
            </a:spcBef>
            <a:spcAft>
              <a:spcPct val="35000"/>
            </a:spcAft>
            <a:buNone/>
          </a:pPr>
          <a:r>
            <a:rPr lang="en-US" sz="1700" kern="1200"/>
            <a:t>Related Services</a:t>
          </a:r>
        </a:p>
      </dsp:txBody>
      <dsp:txXfrm>
        <a:off x="5119842" y="2851144"/>
        <a:ext cx="2301354" cy="976332"/>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10.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46C452-BFF6-4487-B682-A17E365DAE4C}" type="datetimeFigureOut">
              <a:rPr lang="en-US" smtClean="0"/>
              <a:t>7/6/2020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DA36DC-8EEC-4A99-813F-29316F4BB823}" type="slidenum">
              <a:rPr lang="en-US" smtClean="0"/>
              <a:t>‹#›</a:t>
            </a:fld>
            <a:endParaRPr lang="en-US"/>
          </a:p>
        </p:txBody>
      </p:sp>
    </p:spTree>
    <p:extLst>
      <p:ext uri="{BB962C8B-B14F-4D97-AF65-F5344CB8AC3E}">
        <p14:creationId xmlns:p14="http://schemas.microsoft.com/office/powerpoint/2010/main" val="193076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DA36DC-8EEC-4A99-813F-29316F4BB823}" type="slidenum">
              <a:rPr lang="en-US" smtClean="0"/>
              <a:t>7</a:t>
            </a:fld>
            <a:endParaRPr lang="en-US"/>
          </a:p>
        </p:txBody>
      </p:sp>
    </p:spTree>
    <p:extLst>
      <p:ext uri="{BB962C8B-B14F-4D97-AF65-F5344CB8AC3E}">
        <p14:creationId xmlns:p14="http://schemas.microsoft.com/office/powerpoint/2010/main" val="39684705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a:t>Click to edit Master title style</a:t>
            </a:r>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bwMode="auto">
          <a:xfrm rot="5400000">
            <a:off x="7764621" y="1174097"/>
            <a:ext cx="2286000" cy="381000"/>
          </a:xfrm>
        </p:spPr>
        <p:txBody>
          <a:bodyPr/>
          <a:lstStyle/>
          <a:p>
            <a:fld id="{5A53BCD5-630F-427D-BCB3-C1089CD5EF42}" type="datetimeFigureOut">
              <a:rPr lang="en-US" smtClean="0"/>
              <a:t>7/6/2020</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CAF20A30-185F-4BF5-B705-9D925F4F11BF}"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A53BCD5-630F-427D-BCB3-C1089CD5EF42}" type="datetimeFigureOut">
              <a:rPr lang="en-US" smtClean="0"/>
              <a:t>7/6/2020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F20A30-185F-4BF5-B705-9D925F4F11B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A53BCD5-630F-427D-BCB3-C1089CD5EF42}" type="datetimeFigureOut">
              <a:rPr lang="en-US" smtClean="0"/>
              <a:t>7/6/2020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F20A30-185F-4BF5-B705-9D925F4F11BF}"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4"/>
          </p:nvPr>
        </p:nvSpPr>
        <p:spPr/>
        <p:txBody>
          <a:bodyPr rtlCol="0"/>
          <a:lstStyle/>
          <a:p>
            <a:fld id="{5A53BCD5-630F-427D-BCB3-C1089CD5EF42}" type="datetimeFigureOut">
              <a:rPr lang="en-US" smtClean="0"/>
              <a:t>7/6/2020</a:t>
            </a:fld>
            <a:endParaRPr lang="en-US"/>
          </a:p>
        </p:txBody>
      </p:sp>
      <p:sp>
        <p:nvSpPr>
          <p:cNvPr id="9" name="Slide Number Placeholder 8"/>
          <p:cNvSpPr>
            <a:spLocks noGrp="1"/>
          </p:cNvSpPr>
          <p:nvPr>
            <p:ph type="sldNum" sz="quarter" idx="15"/>
          </p:nvPr>
        </p:nvSpPr>
        <p:spPr/>
        <p:txBody>
          <a:bodyPr rtlCol="0"/>
          <a:lstStyle/>
          <a:p>
            <a:fld id="{CAF20A30-185F-4BF5-B705-9D925F4F11BF}" type="slidenum">
              <a:rPr lang="en-US" smtClean="0"/>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a:t>Click to edit Master title style</a:t>
            </a:r>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5A53BCD5-630F-427D-BCB3-C1089CD5EF42}" type="datetimeFigureOut">
              <a:rPr lang="en-US" smtClean="0"/>
              <a:t>7/6/2020</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CAF20A30-185F-4BF5-B705-9D925F4F11BF}"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5A53BCD5-630F-427D-BCB3-C1089CD5EF42}" type="datetimeFigureOut">
              <a:rPr lang="en-US" smtClean="0"/>
              <a:t>7/6/2020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F20A30-185F-4BF5-B705-9D925F4F11BF}" type="slidenum">
              <a:rPr lang="en-US" smtClean="0"/>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a:t>Click to edit Master title style</a:t>
            </a:r>
          </a:p>
        </p:txBody>
      </p:sp>
      <p:sp>
        <p:nvSpPr>
          <p:cNvPr id="7" name="Date Placeholder 6"/>
          <p:cNvSpPr>
            <a:spLocks noGrp="1"/>
          </p:cNvSpPr>
          <p:nvPr>
            <p:ph type="dt" sz="half" idx="10"/>
          </p:nvPr>
        </p:nvSpPr>
        <p:spPr/>
        <p:txBody>
          <a:bodyPr/>
          <a:lstStyle/>
          <a:p>
            <a:fld id="{5A53BCD5-630F-427D-BCB3-C1089CD5EF42}" type="datetimeFigureOut">
              <a:rPr lang="en-US" smtClean="0"/>
              <a:t>7/6/2020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F20A30-185F-4BF5-B705-9D925F4F11BF}" type="slidenum">
              <a:rPr lang="en-US" smtClean="0"/>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6" name="Date Placeholder 5"/>
          <p:cNvSpPr>
            <a:spLocks noGrp="1"/>
          </p:cNvSpPr>
          <p:nvPr>
            <p:ph type="dt" sz="half" idx="10"/>
          </p:nvPr>
        </p:nvSpPr>
        <p:spPr/>
        <p:txBody>
          <a:bodyPr rtlCol="0"/>
          <a:lstStyle/>
          <a:p>
            <a:fld id="{5A53BCD5-630F-427D-BCB3-C1089CD5EF42}" type="datetimeFigureOut">
              <a:rPr lang="en-US" smtClean="0"/>
              <a:t>7/6/2020</a:t>
            </a:fld>
            <a:endParaRPr lang="en-US"/>
          </a:p>
        </p:txBody>
      </p:sp>
      <p:sp>
        <p:nvSpPr>
          <p:cNvPr id="7" name="Slide Number Placeholder 6"/>
          <p:cNvSpPr>
            <a:spLocks noGrp="1"/>
          </p:cNvSpPr>
          <p:nvPr>
            <p:ph type="sldNum" sz="quarter" idx="11"/>
          </p:nvPr>
        </p:nvSpPr>
        <p:spPr/>
        <p:txBody>
          <a:bodyPr rtlCol="0"/>
          <a:lstStyle/>
          <a:p>
            <a:fld id="{CAF20A30-185F-4BF5-B705-9D925F4F11BF}" type="slidenum">
              <a:rPr lang="en-US" smtClean="0"/>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53BCD5-630F-427D-BCB3-C1089CD5EF42}" type="datetimeFigureOut">
              <a:rPr lang="en-US" smtClean="0"/>
              <a:t>7/6/2020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F20A30-185F-4BF5-B705-9D925F4F11B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a:t>Click to edit Master title style</a:t>
            </a:r>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4"/>
          </p:nvPr>
        </p:nvSpPr>
        <p:spPr/>
        <p:txBody>
          <a:bodyPr rtlCol="0"/>
          <a:lstStyle/>
          <a:p>
            <a:fld id="{5A53BCD5-630F-427D-BCB3-C1089CD5EF42}" type="datetimeFigureOut">
              <a:rPr lang="en-US" smtClean="0"/>
              <a:t>7/6/2020</a:t>
            </a:fld>
            <a:endParaRPr lang="en-US"/>
          </a:p>
        </p:txBody>
      </p:sp>
      <p:sp>
        <p:nvSpPr>
          <p:cNvPr id="22" name="Slide Number Placeholder 21"/>
          <p:cNvSpPr>
            <a:spLocks noGrp="1"/>
          </p:cNvSpPr>
          <p:nvPr>
            <p:ph type="sldNum" sz="quarter" idx="15"/>
          </p:nvPr>
        </p:nvSpPr>
        <p:spPr/>
        <p:txBody>
          <a:bodyPr rtlCol="0"/>
          <a:lstStyle/>
          <a:p>
            <a:fld id="{CAF20A30-185F-4BF5-B705-9D925F4F11BF}" type="slidenum">
              <a:rPr lang="en-US" smtClean="0"/>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a:t>Click to edit Master title style</a:t>
            </a:r>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5A53BCD5-630F-427D-BCB3-C1089CD5EF42}" type="datetimeFigureOut">
              <a:rPr lang="en-US" smtClean="0"/>
              <a:t>7/6/2020</a:t>
            </a:fld>
            <a:endParaRPr lang="en-US"/>
          </a:p>
        </p:txBody>
      </p:sp>
      <p:sp>
        <p:nvSpPr>
          <p:cNvPr id="18" name="Slide Number Placeholder 17"/>
          <p:cNvSpPr>
            <a:spLocks noGrp="1"/>
          </p:cNvSpPr>
          <p:nvPr>
            <p:ph type="sldNum" sz="quarter" idx="11"/>
          </p:nvPr>
        </p:nvSpPr>
        <p:spPr/>
        <p:txBody>
          <a:bodyPr rtlCol="0"/>
          <a:lstStyle/>
          <a:p>
            <a:fld id="{CAF20A30-185F-4BF5-B705-9D925F4F11BF}" type="slidenum">
              <a:rPr lang="en-US" smtClean="0"/>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a:t>Click to edit Master title style</a:t>
            </a:r>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A53BCD5-630F-427D-BCB3-C1089CD5EF42}" type="datetimeFigureOut">
              <a:rPr lang="en-US" smtClean="0"/>
              <a:t>7/6/2020</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CAF20A30-185F-4BF5-B705-9D925F4F11BF}"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2 </a:t>
            </a:r>
          </a:p>
        </p:txBody>
      </p:sp>
      <p:sp>
        <p:nvSpPr>
          <p:cNvPr id="3" name="Subtitle 2"/>
          <p:cNvSpPr>
            <a:spLocks noGrp="1"/>
          </p:cNvSpPr>
          <p:nvPr>
            <p:ph type="subTitle" idx="1"/>
          </p:nvPr>
        </p:nvSpPr>
        <p:spPr/>
        <p:txBody>
          <a:bodyPr/>
          <a:lstStyle/>
          <a:p>
            <a:r>
              <a:rPr lang="en-US" dirty="0"/>
              <a:t>Philosophies and Practice for Teaching Students with Severe Disabilities</a:t>
            </a:r>
          </a:p>
        </p:txBody>
      </p:sp>
    </p:spTree>
    <p:extLst>
      <p:ext uri="{BB962C8B-B14F-4D97-AF65-F5344CB8AC3E}">
        <p14:creationId xmlns:p14="http://schemas.microsoft.com/office/powerpoint/2010/main" val="19898371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General Curriculum</a:t>
            </a:r>
          </a:p>
        </p:txBody>
      </p:sp>
      <p:graphicFrame>
        <p:nvGraphicFramePr>
          <p:cNvPr id="5" name="Content Placeholder 2">
            <a:extLst>
              <a:ext uri="{FF2B5EF4-FFF2-40B4-BE49-F238E27FC236}">
                <a16:creationId xmlns:a16="http://schemas.microsoft.com/office/drawing/2014/main" id="{A5BE2A7B-F71A-47A8-B65C-B66358D93B28}"/>
              </a:ext>
            </a:extLst>
          </p:cNvPr>
          <p:cNvGraphicFramePr>
            <a:graphicFrameLocks noGrp="1"/>
          </p:cNvGraphicFramePr>
          <p:nvPr>
            <p:ph sz="quarter" idx="1"/>
            <p:extLst>
              <p:ext uri="{D42A27DB-BD31-4B8C-83A1-F6EECF244321}">
                <p14:modId xmlns:p14="http://schemas.microsoft.com/office/powerpoint/2010/main" val="3167018595"/>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71157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The How to:</a:t>
            </a:r>
            <a:br>
              <a:rPr lang="en-US" dirty="0"/>
            </a:br>
            <a:r>
              <a:rPr lang="en-US" dirty="0"/>
              <a:t>Tables 2-3, 2-4, 2-5 and 2-6</a:t>
            </a:r>
          </a:p>
        </p:txBody>
      </p:sp>
      <p:graphicFrame>
        <p:nvGraphicFramePr>
          <p:cNvPr id="5" name="Content Placeholder 2">
            <a:extLst>
              <a:ext uri="{FF2B5EF4-FFF2-40B4-BE49-F238E27FC236}">
                <a16:creationId xmlns:a16="http://schemas.microsoft.com/office/drawing/2014/main" id="{F2D180F4-90AF-4384-9104-B95E6A94F937}"/>
              </a:ext>
            </a:extLst>
          </p:cNvPr>
          <p:cNvGraphicFramePr>
            <a:graphicFrameLocks noGrp="1"/>
          </p:cNvGraphicFramePr>
          <p:nvPr>
            <p:ph sz="quarter" idx="1"/>
            <p:extLst>
              <p:ext uri="{D42A27DB-BD31-4B8C-83A1-F6EECF244321}">
                <p14:modId xmlns:p14="http://schemas.microsoft.com/office/powerpoint/2010/main" val="1956403545"/>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662150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Best practices for students </a:t>
            </a:r>
            <a:br>
              <a:rPr lang="en-US" dirty="0"/>
            </a:br>
            <a:r>
              <a:rPr lang="en-US" dirty="0"/>
              <a:t>with ASD</a:t>
            </a:r>
          </a:p>
        </p:txBody>
      </p:sp>
      <p:graphicFrame>
        <p:nvGraphicFramePr>
          <p:cNvPr id="5" name="Content Placeholder 2">
            <a:extLst>
              <a:ext uri="{FF2B5EF4-FFF2-40B4-BE49-F238E27FC236}">
                <a16:creationId xmlns:a16="http://schemas.microsoft.com/office/drawing/2014/main" id="{B9BFDD82-9C4C-4C5B-B4DC-27ECECC7D47D}"/>
              </a:ext>
            </a:extLst>
          </p:cNvPr>
          <p:cNvGraphicFramePr>
            <a:graphicFrameLocks noGrp="1"/>
          </p:cNvGraphicFramePr>
          <p:nvPr>
            <p:ph sz="quarter" idx="1"/>
            <p:extLst>
              <p:ext uri="{D42A27DB-BD31-4B8C-83A1-F6EECF244321}">
                <p14:modId xmlns:p14="http://schemas.microsoft.com/office/powerpoint/2010/main" val="1124185519"/>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217475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Social values and </a:t>
            </a:r>
            <a:br>
              <a:rPr lang="en-US" dirty="0"/>
            </a:br>
            <a:r>
              <a:rPr lang="en-US" dirty="0"/>
              <a:t>Legal Requirements </a:t>
            </a:r>
          </a:p>
        </p:txBody>
      </p:sp>
      <p:graphicFrame>
        <p:nvGraphicFramePr>
          <p:cNvPr id="5" name="Content Placeholder 2">
            <a:extLst>
              <a:ext uri="{FF2B5EF4-FFF2-40B4-BE49-F238E27FC236}">
                <a16:creationId xmlns:a16="http://schemas.microsoft.com/office/drawing/2014/main" id="{B80C82C1-31E3-440C-84A6-CA7CD4600261}"/>
              </a:ext>
            </a:extLst>
          </p:cNvPr>
          <p:cNvGraphicFramePr>
            <a:graphicFrameLocks noGrp="1"/>
          </p:cNvGraphicFramePr>
          <p:nvPr>
            <p:ph sz="quarter" idx="1"/>
            <p:extLst>
              <p:ext uri="{D42A27DB-BD31-4B8C-83A1-F6EECF244321}">
                <p14:modId xmlns:p14="http://schemas.microsoft.com/office/powerpoint/2010/main" val="451120181"/>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7519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Program Characteristics</a:t>
            </a:r>
          </a:p>
        </p:txBody>
      </p:sp>
      <p:graphicFrame>
        <p:nvGraphicFramePr>
          <p:cNvPr id="5" name="Content Placeholder 2">
            <a:extLst>
              <a:ext uri="{FF2B5EF4-FFF2-40B4-BE49-F238E27FC236}">
                <a16:creationId xmlns:a16="http://schemas.microsoft.com/office/drawing/2014/main" id="{B33B93A5-7D5F-439B-A471-8442080CBB71}"/>
              </a:ext>
            </a:extLst>
          </p:cNvPr>
          <p:cNvGraphicFramePr>
            <a:graphicFrameLocks noGrp="1"/>
          </p:cNvGraphicFramePr>
          <p:nvPr>
            <p:ph sz="quarter" idx="1"/>
            <p:extLst>
              <p:ext uri="{D42A27DB-BD31-4B8C-83A1-F6EECF244321}">
                <p14:modId xmlns:p14="http://schemas.microsoft.com/office/powerpoint/2010/main" val="1753792571"/>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5953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Program Characteristics</a:t>
            </a:r>
          </a:p>
        </p:txBody>
      </p:sp>
      <p:graphicFrame>
        <p:nvGraphicFramePr>
          <p:cNvPr id="5" name="Content Placeholder 2">
            <a:extLst>
              <a:ext uri="{FF2B5EF4-FFF2-40B4-BE49-F238E27FC236}">
                <a16:creationId xmlns:a16="http://schemas.microsoft.com/office/drawing/2014/main" id="{FE32F4D5-91C8-47BC-9115-E07C349399E0}"/>
              </a:ext>
            </a:extLst>
          </p:cNvPr>
          <p:cNvGraphicFramePr>
            <a:graphicFrameLocks noGrp="1"/>
          </p:cNvGraphicFramePr>
          <p:nvPr>
            <p:ph sz="quarter" idx="1"/>
            <p:extLst>
              <p:ext uri="{D42A27DB-BD31-4B8C-83A1-F6EECF244321}">
                <p14:modId xmlns:p14="http://schemas.microsoft.com/office/powerpoint/2010/main" val="3259143513"/>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02742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Program Characteristics</a:t>
            </a:r>
          </a:p>
        </p:txBody>
      </p:sp>
      <p:graphicFrame>
        <p:nvGraphicFramePr>
          <p:cNvPr id="5" name="Content Placeholder 2">
            <a:extLst>
              <a:ext uri="{FF2B5EF4-FFF2-40B4-BE49-F238E27FC236}">
                <a16:creationId xmlns:a16="http://schemas.microsoft.com/office/drawing/2014/main" id="{5D8CE6DC-C7EB-412F-B117-DE83A21032C1}"/>
              </a:ext>
            </a:extLst>
          </p:cNvPr>
          <p:cNvGraphicFramePr>
            <a:graphicFrameLocks noGrp="1"/>
          </p:cNvGraphicFramePr>
          <p:nvPr>
            <p:ph sz="quarter" idx="1"/>
            <p:extLst>
              <p:ext uri="{D42A27DB-BD31-4B8C-83A1-F6EECF244321}">
                <p14:modId xmlns:p14="http://schemas.microsoft.com/office/powerpoint/2010/main" val="1068803078"/>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0587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Final thoughts</a:t>
            </a:r>
          </a:p>
        </p:txBody>
      </p:sp>
      <p:graphicFrame>
        <p:nvGraphicFramePr>
          <p:cNvPr id="5" name="Content Placeholder 2">
            <a:extLst>
              <a:ext uri="{FF2B5EF4-FFF2-40B4-BE49-F238E27FC236}">
                <a16:creationId xmlns:a16="http://schemas.microsoft.com/office/drawing/2014/main" id="{421FFC79-C634-4F1A-A571-372C5E87219F}"/>
              </a:ext>
            </a:extLst>
          </p:cNvPr>
          <p:cNvGraphicFramePr>
            <a:graphicFrameLocks noGrp="1"/>
          </p:cNvGraphicFramePr>
          <p:nvPr>
            <p:ph sz="quarter" idx="1"/>
            <p:extLst>
              <p:ext uri="{D42A27DB-BD31-4B8C-83A1-F6EECF244321}">
                <p14:modId xmlns:p14="http://schemas.microsoft.com/office/powerpoint/2010/main" val="1116468687"/>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76212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History</a:t>
            </a:r>
          </a:p>
        </p:txBody>
      </p:sp>
      <p:graphicFrame>
        <p:nvGraphicFramePr>
          <p:cNvPr id="5" name="Content Placeholder 2">
            <a:extLst>
              <a:ext uri="{FF2B5EF4-FFF2-40B4-BE49-F238E27FC236}">
                <a16:creationId xmlns:a16="http://schemas.microsoft.com/office/drawing/2014/main" id="{5C86D303-317B-4FEF-A569-2D3AAC674847}"/>
              </a:ext>
            </a:extLst>
          </p:cNvPr>
          <p:cNvGraphicFramePr>
            <a:graphicFrameLocks noGrp="1"/>
          </p:cNvGraphicFramePr>
          <p:nvPr>
            <p:ph sz="quarter" idx="1"/>
            <p:extLst>
              <p:ext uri="{D42A27DB-BD31-4B8C-83A1-F6EECF244321}">
                <p14:modId xmlns:p14="http://schemas.microsoft.com/office/powerpoint/2010/main" val="114658845"/>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8532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Public Law 94-142</a:t>
            </a:r>
          </a:p>
        </p:txBody>
      </p:sp>
      <p:graphicFrame>
        <p:nvGraphicFramePr>
          <p:cNvPr id="7" name="Content Placeholder 2">
            <a:extLst>
              <a:ext uri="{FF2B5EF4-FFF2-40B4-BE49-F238E27FC236}">
                <a16:creationId xmlns:a16="http://schemas.microsoft.com/office/drawing/2014/main" id="{9C99AF2B-AADA-4C3C-84CA-3C25923273F0}"/>
              </a:ext>
            </a:extLst>
          </p:cNvPr>
          <p:cNvGraphicFramePr>
            <a:graphicFrameLocks noGrp="1"/>
          </p:cNvGraphicFramePr>
          <p:nvPr>
            <p:ph sz="quarter" idx="1"/>
            <p:extLst>
              <p:ext uri="{D42A27DB-BD31-4B8C-83A1-F6EECF244321}">
                <p14:modId xmlns:p14="http://schemas.microsoft.com/office/powerpoint/2010/main" val="2623687090"/>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77437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Modern Practices</a:t>
            </a:r>
          </a:p>
        </p:txBody>
      </p:sp>
      <p:graphicFrame>
        <p:nvGraphicFramePr>
          <p:cNvPr id="5" name="Content Placeholder 2">
            <a:extLst>
              <a:ext uri="{FF2B5EF4-FFF2-40B4-BE49-F238E27FC236}">
                <a16:creationId xmlns:a16="http://schemas.microsoft.com/office/drawing/2014/main" id="{70C19B2B-633A-40C1-A348-2176AF5604BE}"/>
              </a:ext>
            </a:extLst>
          </p:cNvPr>
          <p:cNvGraphicFramePr>
            <a:graphicFrameLocks noGrp="1"/>
          </p:cNvGraphicFramePr>
          <p:nvPr>
            <p:ph sz="quarter" idx="1"/>
            <p:extLst>
              <p:ext uri="{D42A27DB-BD31-4B8C-83A1-F6EECF244321}">
                <p14:modId xmlns:p14="http://schemas.microsoft.com/office/powerpoint/2010/main" val="469660233"/>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66096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Curricular Philosophies</a:t>
            </a:r>
          </a:p>
        </p:txBody>
      </p:sp>
      <p:graphicFrame>
        <p:nvGraphicFramePr>
          <p:cNvPr id="7" name="Content Placeholder 2">
            <a:extLst>
              <a:ext uri="{FF2B5EF4-FFF2-40B4-BE49-F238E27FC236}">
                <a16:creationId xmlns:a16="http://schemas.microsoft.com/office/drawing/2014/main" id="{DDBEE6A9-80C2-4A9C-9A1B-78912EC8E480}"/>
              </a:ext>
            </a:extLst>
          </p:cNvPr>
          <p:cNvGraphicFramePr>
            <a:graphicFrameLocks noGrp="1"/>
          </p:cNvGraphicFramePr>
          <p:nvPr>
            <p:ph sz="quarter" idx="1"/>
            <p:extLst>
              <p:ext uri="{D42A27DB-BD31-4B8C-83A1-F6EECF244321}">
                <p14:modId xmlns:p14="http://schemas.microsoft.com/office/powerpoint/2010/main" val="1649222034"/>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4343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Curricular Philosophies</a:t>
            </a:r>
          </a:p>
        </p:txBody>
      </p:sp>
      <p:graphicFrame>
        <p:nvGraphicFramePr>
          <p:cNvPr id="5" name="Content Placeholder 2">
            <a:extLst>
              <a:ext uri="{FF2B5EF4-FFF2-40B4-BE49-F238E27FC236}">
                <a16:creationId xmlns:a16="http://schemas.microsoft.com/office/drawing/2014/main" id="{35CCBED3-C7AC-4F53-A684-8FD3F8BDFE95}"/>
              </a:ext>
            </a:extLst>
          </p:cNvPr>
          <p:cNvGraphicFramePr>
            <a:graphicFrameLocks noGrp="1"/>
          </p:cNvGraphicFramePr>
          <p:nvPr>
            <p:ph sz="quarter" idx="1"/>
            <p:extLst>
              <p:ext uri="{D42A27DB-BD31-4B8C-83A1-F6EECF244321}">
                <p14:modId xmlns:p14="http://schemas.microsoft.com/office/powerpoint/2010/main" val="3869235258"/>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67199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Inclusion and Functional Instruction</a:t>
            </a:r>
          </a:p>
        </p:txBody>
      </p:sp>
      <p:graphicFrame>
        <p:nvGraphicFramePr>
          <p:cNvPr id="5" name="Content Placeholder 2">
            <a:extLst>
              <a:ext uri="{FF2B5EF4-FFF2-40B4-BE49-F238E27FC236}">
                <a16:creationId xmlns:a16="http://schemas.microsoft.com/office/drawing/2014/main" id="{C5FE1E58-F873-4641-A6FE-1238A80E6A5F}"/>
              </a:ext>
            </a:extLst>
          </p:cNvPr>
          <p:cNvGraphicFramePr>
            <a:graphicFrameLocks noGrp="1"/>
          </p:cNvGraphicFramePr>
          <p:nvPr>
            <p:ph sz="quarter" idx="1"/>
            <p:extLst>
              <p:ext uri="{D42A27DB-BD31-4B8C-83A1-F6EECF244321}">
                <p14:modId xmlns:p14="http://schemas.microsoft.com/office/powerpoint/2010/main" val="1315619983"/>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02721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a:prstGeom prst="rect">
            <a:avLst/>
          </a:prstGeom>
        </p:spPr>
        <p:txBody>
          <a:bodyPr anchor="b">
            <a:normAutofit/>
          </a:bodyPr>
          <a:lstStyle/>
          <a:p>
            <a:r>
              <a:rPr lang="en-US" dirty="0"/>
              <a:t>Self-determination</a:t>
            </a:r>
          </a:p>
        </p:txBody>
      </p:sp>
      <p:graphicFrame>
        <p:nvGraphicFramePr>
          <p:cNvPr id="7" name="Content Placeholder 2">
            <a:extLst>
              <a:ext uri="{FF2B5EF4-FFF2-40B4-BE49-F238E27FC236}">
                <a16:creationId xmlns:a16="http://schemas.microsoft.com/office/drawing/2014/main" id="{877AB70F-2A77-4B16-9F9B-431A6C199712}"/>
              </a:ext>
            </a:extLst>
          </p:cNvPr>
          <p:cNvGraphicFramePr>
            <a:graphicFrameLocks noGrp="1"/>
          </p:cNvGraphicFramePr>
          <p:nvPr>
            <p:ph sz="quarter" idx="1"/>
            <p:extLst>
              <p:ext uri="{D42A27DB-BD31-4B8C-83A1-F6EECF244321}">
                <p14:modId xmlns:p14="http://schemas.microsoft.com/office/powerpoint/2010/main" val="3284987911"/>
              </p:ext>
            </p:extLst>
          </p:nvPr>
        </p:nvGraphicFramePr>
        <p:xfrm>
          <a:off x="457200" y="1600200"/>
          <a:ext cx="7467600" cy="48737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5857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lang="en-US" dirty="0"/>
              <a:t>Table 2-2</a:t>
            </a:r>
          </a:p>
        </p:txBody>
      </p:sp>
      <p:sp>
        <p:nvSpPr>
          <p:cNvPr id="3" name="Content Placeholder 2"/>
          <p:cNvSpPr>
            <a:spLocks noGrp="1"/>
          </p:cNvSpPr>
          <p:nvPr>
            <p:ph sz="quarter" idx="1"/>
          </p:nvPr>
        </p:nvSpPr>
        <p:spPr>
          <a:xfrm>
            <a:off x="457200" y="1600200"/>
            <a:ext cx="7467600" cy="4873752"/>
          </a:xfrm>
        </p:spPr>
        <p:txBody>
          <a:bodyPr/>
          <a:lstStyle/>
          <a:p>
            <a:r>
              <a:rPr lang="en-US" dirty="0"/>
              <a:t>Goals of Self-determination:  </a:t>
            </a:r>
          </a:p>
          <a:p>
            <a:pPr lvl="1"/>
            <a:r>
              <a:rPr lang="en-US" dirty="0"/>
              <a:t>List 2-3 goals that you feel are the most important and write how you could teach them to a student.  </a:t>
            </a:r>
          </a:p>
        </p:txBody>
      </p:sp>
    </p:spTree>
    <p:extLst>
      <p:ext uri="{BB962C8B-B14F-4D97-AF65-F5344CB8AC3E}">
        <p14:creationId xmlns:p14="http://schemas.microsoft.com/office/powerpoint/2010/main" val="191435662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605</TotalTime>
  <Words>1006</Words>
  <Application>Microsoft Office PowerPoint</Application>
  <PresentationFormat>On-screen Show (4:3)</PresentationFormat>
  <Paragraphs>72</Paragraphs>
  <Slides>17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Calibri</vt:lpstr>
      <vt:lpstr>Century Schoolbook</vt:lpstr>
      <vt:lpstr>Wingdings</vt:lpstr>
      <vt:lpstr>Wingdings 2</vt:lpstr>
      <vt:lpstr>Oriel</vt:lpstr>
      <vt:lpstr>Chapter 2 </vt:lpstr>
      <vt:lpstr>History</vt:lpstr>
      <vt:lpstr>Public Law 94-142</vt:lpstr>
      <vt:lpstr>Modern Practices</vt:lpstr>
      <vt:lpstr>Curricular Philosophies</vt:lpstr>
      <vt:lpstr>Curricular Philosophies</vt:lpstr>
      <vt:lpstr>Inclusion and Functional Instruction</vt:lpstr>
      <vt:lpstr>Self-determination</vt:lpstr>
      <vt:lpstr>Table 2-2</vt:lpstr>
      <vt:lpstr>General Curriculum</vt:lpstr>
      <vt:lpstr>The How to: Tables 2-3, 2-4, 2-5 and 2-6</vt:lpstr>
      <vt:lpstr>Best practices for students  with ASD</vt:lpstr>
      <vt:lpstr>Social values and  Legal Requirements </vt:lpstr>
      <vt:lpstr>Program Characteristics</vt:lpstr>
      <vt:lpstr>Program Characteristics</vt:lpstr>
      <vt:lpstr>Program Characteristics</vt:lpstr>
      <vt:lpstr>Final thoughts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 </dc:title>
  <dc:creator>daniel miscavage</dc:creator>
  <cp:lastModifiedBy>daniel miscavage</cp:lastModifiedBy>
  <cp:revision>2</cp:revision>
  <dcterms:created xsi:type="dcterms:W3CDTF">2019-06-25T00:25:55Z</dcterms:created>
  <dcterms:modified xsi:type="dcterms:W3CDTF">2020-07-06T15:19:59Z</dcterms:modified>
</cp:coreProperties>
</file>